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62" r:id="rId5"/>
    <p:sldId id="265" r:id="rId6"/>
    <p:sldId id="282" r:id="rId7"/>
    <p:sldId id="264" r:id="rId8"/>
    <p:sldId id="266" r:id="rId9"/>
    <p:sldId id="263" r:id="rId10"/>
    <p:sldId id="275" r:id="rId11"/>
    <p:sldId id="267" r:id="rId12"/>
    <p:sldId id="279" r:id="rId13"/>
    <p:sldId id="280" r:id="rId14"/>
    <p:sldId id="281" r:id="rId15"/>
    <p:sldId id="278" r:id="rId16"/>
    <p:sldId id="268" r:id="rId17"/>
    <p:sldId id="283" r:id="rId18"/>
    <p:sldId id="284" r:id="rId19"/>
    <p:sldId id="285" r:id="rId20"/>
    <p:sldId id="269" r:id="rId21"/>
    <p:sldId id="287" r:id="rId22"/>
    <p:sldId id="286" r:id="rId23"/>
    <p:sldId id="274" r:id="rId24"/>
    <p:sldId id="27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F4B22A-3C6E-46AC-A65A-695438D3E7DC}" v="7644" dt="2023-05-22T06:07:46.7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7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-Shen Hsin" userId="31829f5c86a83c6f" providerId="LiveId" clId="{FBF4B22A-3C6E-46AC-A65A-695438D3E7DC}"/>
    <pc:docChg chg="undo custSel addSld delSld modSld sldOrd">
      <pc:chgData name="Po-Shen Hsin" userId="31829f5c86a83c6f" providerId="LiveId" clId="{FBF4B22A-3C6E-46AC-A65A-695438D3E7DC}" dt="2023-05-22T06:07:46.778" v="25256" actId="20577"/>
      <pc:docMkLst>
        <pc:docMk/>
      </pc:docMkLst>
      <pc:sldChg chg="modSp new del mod">
        <pc:chgData name="Po-Shen Hsin" userId="31829f5c86a83c6f" providerId="LiveId" clId="{FBF4B22A-3C6E-46AC-A65A-695438D3E7DC}" dt="2023-05-03T20:44:39.558" v="1885" actId="47"/>
        <pc:sldMkLst>
          <pc:docMk/>
          <pc:sldMk cId="3504745718" sldId="256"/>
        </pc:sldMkLst>
        <pc:spChg chg="mod">
          <ac:chgData name="Po-Shen Hsin" userId="31829f5c86a83c6f" providerId="LiveId" clId="{FBF4B22A-3C6E-46AC-A65A-695438D3E7DC}" dt="2023-05-01T06:10:18.308" v="45" actId="20577"/>
          <ac:spMkLst>
            <pc:docMk/>
            <pc:sldMk cId="3504745718" sldId="256"/>
            <ac:spMk id="2" creationId="{C54116D3-A427-B12E-7A2B-95032739E7CB}"/>
          </ac:spMkLst>
        </pc:spChg>
        <pc:spChg chg="mod">
          <ac:chgData name="Po-Shen Hsin" userId="31829f5c86a83c6f" providerId="LiveId" clId="{FBF4B22A-3C6E-46AC-A65A-695438D3E7DC}" dt="2023-05-03T20:44:09.776" v="1880"/>
          <ac:spMkLst>
            <pc:docMk/>
            <pc:sldMk cId="3504745718" sldId="256"/>
            <ac:spMk id="3" creationId="{EA9FF57C-7465-EB68-BAFE-76D610C3D279}"/>
          </ac:spMkLst>
        </pc:spChg>
      </pc:sldChg>
      <pc:sldChg chg="modSp new mod">
        <pc:chgData name="Po-Shen Hsin" userId="31829f5c86a83c6f" providerId="LiveId" clId="{FBF4B22A-3C6E-46AC-A65A-695438D3E7DC}" dt="2023-05-22T05:52:14.435" v="24988" actId="20577"/>
        <pc:sldMkLst>
          <pc:docMk/>
          <pc:sldMk cId="126450222" sldId="257"/>
        </pc:sldMkLst>
        <pc:spChg chg="mod">
          <ac:chgData name="Po-Shen Hsin" userId="31829f5c86a83c6f" providerId="LiveId" clId="{FBF4B22A-3C6E-46AC-A65A-695438D3E7DC}" dt="2023-05-03T20:48:57.175" v="2246" actId="20577"/>
          <ac:spMkLst>
            <pc:docMk/>
            <pc:sldMk cId="126450222" sldId="257"/>
            <ac:spMk id="2" creationId="{E44FCDFE-BD78-A8B6-8D7E-362B37D6152A}"/>
          </ac:spMkLst>
        </pc:spChg>
        <pc:spChg chg="mod">
          <ac:chgData name="Po-Shen Hsin" userId="31829f5c86a83c6f" providerId="LiveId" clId="{FBF4B22A-3C6E-46AC-A65A-695438D3E7DC}" dt="2023-05-22T05:52:14.435" v="24988" actId="20577"/>
          <ac:spMkLst>
            <pc:docMk/>
            <pc:sldMk cId="126450222" sldId="257"/>
            <ac:spMk id="3" creationId="{94065ED7-CD67-09F6-9096-945A5737E546}"/>
          </ac:spMkLst>
        </pc:spChg>
      </pc:sldChg>
      <pc:sldChg chg="modSp new mod">
        <pc:chgData name="Po-Shen Hsin" userId="31829f5c86a83c6f" providerId="LiveId" clId="{FBF4B22A-3C6E-46AC-A65A-695438D3E7DC}" dt="2023-05-22T06:07:46.778" v="25256" actId="20577"/>
        <pc:sldMkLst>
          <pc:docMk/>
          <pc:sldMk cId="305939167" sldId="258"/>
        </pc:sldMkLst>
        <pc:spChg chg="mod">
          <ac:chgData name="Po-Shen Hsin" userId="31829f5c86a83c6f" providerId="LiveId" clId="{FBF4B22A-3C6E-46AC-A65A-695438D3E7DC}" dt="2023-05-03T20:45:35.897" v="1922" actId="20577"/>
          <ac:spMkLst>
            <pc:docMk/>
            <pc:sldMk cId="305939167" sldId="258"/>
            <ac:spMk id="2" creationId="{997FBD71-DFDC-EFBB-EA82-FEDC6DC08E8D}"/>
          </ac:spMkLst>
        </pc:spChg>
        <pc:spChg chg="mod">
          <ac:chgData name="Po-Shen Hsin" userId="31829f5c86a83c6f" providerId="LiveId" clId="{FBF4B22A-3C6E-46AC-A65A-695438D3E7DC}" dt="2023-05-22T06:07:46.778" v="25256" actId="20577"/>
          <ac:spMkLst>
            <pc:docMk/>
            <pc:sldMk cId="305939167" sldId="258"/>
            <ac:spMk id="3" creationId="{B5715898-A8DF-A62D-FB82-82A504962199}"/>
          </ac:spMkLst>
        </pc:spChg>
      </pc:sldChg>
      <pc:sldChg chg="modSp new del mod">
        <pc:chgData name="Po-Shen Hsin" userId="31829f5c86a83c6f" providerId="LiveId" clId="{FBF4B22A-3C6E-46AC-A65A-695438D3E7DC}" dt="2023-05-03T21:53:13.109" v="5524" actId="47"/>
        <pc:sldMkLst>
          <pc:docMk/>
          <pc:sldMk cId="111670347" sldId="259"/>
        </pc:sldMkLst>
        <pc:spChg chg="mod">
          <ac:chgData name="Po-Shen Hsin" userId="31829f5c86a83c6f" providerId="LiveId" clId="{FBF4B22A-3C6E-46AC-A65A-695438D3E7DC}" dt="2023-05-01T06:11:00.767" v="100" actId="20577"/>
          <ac:spMkLst>
            <pc:docMk/>
            <pc:sldMk cId="111670347" sldId="259"/>
            <ac:spMk id="2" creationId="{16E8D9D0-A0A8-2663-955E-D08BD8BB1CB7}"/>
          </ac:spMkLst>
        </pc:spChg>
        <pc:spChg chg="mod">
          <ac:chgData name="Po-Shen Hsin" userId="31829f5c86a83c6f" providerId="LiveId" clId="{FBF4B22A-3C6E-46AC-A65A-695438D3E7DC}" dt="2023-05-03T21:19:16.496" v="3065" actId="20577"/>
          <ac:spMkLst>
            <pc:docMk/>
            <pc:sldMk cId="111670347" sldId="259"/>
            <ac:spMk id="3" creationId="{AE979652-4605-0502-F906-F7852D636D64}"/>
          </ac:spMkLst>
        </pc:spChg>
      </pc:sldChg>
      <pc:sldChg chg="add del">
        <pc:chgData name="Po-Shen Hsin" userId="31829f5c86a83c6f" providerId="LiveId" clId="{FBF4B22A-3C6E-46AC-A65A-695438D3E7DC}" dt="2023-05-03T20:44:38.194" v="1884" actId="47"/>
        <pc:sldMkLst>
          <pc:docMk/>
          <pc:sldMk cId="3100034309" sldId="260"/>
        </pc:sldMkLst>
      </pc:sldChg>
      <pc:sldChg chg="new del">
        <pc:chgData name="Po-Shen Hsin" userId="31829f5c86a83c6f" providerId="LiveId" clId="{FBF4B22A-3C6E-46AC-A65A-695438D3E7DC}" dt="2023-05-03T20:28:44.093" v="1247" actId="47"/>
        <pc:sldMkLst>
          <pc:docMk/>
          <pc:sldMk cId="3596472844" sldId="260"/>
        </pc:sldMkLst>
      </pc:sldChg>
      <pc:sldChg chg="addSp modSp add mod">
        <pc:chgData name="Po-Shen Hsin" userId="31829f5c86a83c6f" providerId="LiveId" clId="{FBF4B22A-3C6E-46AC-A65A-695438D3E7DC}" dt="2023-05-20T00:05:36.878" v="24837" actId="20577"/>
        <pc:sldMkLst>
          <pc:docMk/>
          <pc:sldMk cId="3704368573" sldId="261"/>
        </pc:sldMkLst>
        <pc:spChg chg="mod">
          <ac:chgData name="Po-Shen Hsin" userId="31829f5c86a83c6f" providerId="LiveId" clId="{FBF4B22A-3C6E-46AC-A65A-695438D3E7DC}" dt="2023-05-20T00:05:36.878" v="24837" actId="20577"/>
          <ac:spMkLst>
            <pc:docMk/>
            <pc:sldMk cId="3704368573" sldId="261"/>
            <ac:spMk id="2" creationId="{B5B6D49B-F1F0-6667-E3D1-F2F0C65CBFF7}"/>
          </ac:spMkLst>
        </pc:spChg>
        <pc:spChg chg="mod">
          <ac:chgData name="Po-Shen Hsin" userId="31829f5c86a83c6f" providerId="LiveId" clId="{FBF4B22A-3C6E-46AC-A65A-695438D3E7DC}" dt="2023-05-06T02:54:15.783" v="23754" actId="20577"/>
          <ac:spMkLst>
            <pc:docMk/>
            <pc:sldMk cId="3704368573" sldId="261"/>
            <ac:spMk id="3" creationId="{20084E18-C5E4-DEEF-FE66-E08D4D3B83D0}"/>
          </ac:spMkLst>
        </pc:spChg>
        <pc:picChg chg="mod">
          <ac:chgData name="Po-Shen Hsin" userId="31829f5c86a83c6f" providerId="LiveId" clId="{FBF4B22A-3C6E-46AC-A65A-695438D3E7DC}" dt="2023-05-06T03:06:30.266" v="23889" actId="1076"/>
          <ac:picMkLst>
            <pc:docMk/>
            <pc:sldMk cId="3704368573" sldId="261"/>
            <ac:picMk id="5" creationId="{A32FEB10-6D33-020B-14DC-371C6D5DF1FF}"/>
          </ac:picMkLst>
        </pc:picChg>
        <pc:picChg chg="mod">
          <ac:chgData name="Po-Shen Hsin" userId="31829f5c86a83c6f" providerId="LiveId" clId="{FBF4B22A-3C6E-46AC-A65A-695438D3E7DC}" dt="2023-05-06T02:57:06.955" v="23786" actId="1076"/>
          <ac:picMkLst>
            <pc:docMk/>
            <pc:sldMk cId="3704368573" sldId="261"/>
            <ac:picMk id="6" creationId="{BECCBA14-010E-938D-08C7-3929519F32DD}"/>
          </ac:picMkLst>
        </pc:picChg>
        <pc:picChg chg="mod">
          <ac:chgData name="Po-Shen Hsin" userId="31829f5c86a83c6f" providerId="LiveId" clId="{FBF4B22A-3C6E-46AC-A65A-695438D3E7DC}" dt="2023-05-06T03:06:32.047" v="23890" actId="1076"/>
          <ac:picMkLst>
            <pc:docMk/>
            <pc:sldMk cId="3704368573" sldId="261"/>
            <ac:picMk id="7" creationId="{4457962A-3231-0468-5FF9-A1C0838E686C}"/>
          </ac:picMkLst>
        </pc:picChg>
        <pc:picChg chg="mod">
          <ac:chgData name="Po-Shen Hsin" userId="31829f5c86a83c6f" providerId="LiveId" clId="{FBF4B22A-3C6E-46AC-A65A-695438D3E7DC}" dt="2023-05-06T02:57:03.124" v="23785" actId="1076"/>
          <ac:picMkLst>
            <pc:docMk/>
            <pc:sldMk cId="3704368573" sldId="261"/>
            <ac:picMk id="8" creationId="{ABC93C33-08BC-8EE8-204C-82B58B2DC0D6}"/>
          </ac:picMkLst>
        </pc:picChg>
        <pc:picChg chg="mod">
          <ac:chgData name="Po-Shen Hsin" userId="31829f5c86a83c6f" providerId="LiveId" clId="{FBF4B22A-3C6E-46AC-A65A-695438D3E7DC}" dt="2023-05-06T03:06:28.342" v="23888" actId="1076"/>
          <ac:picMkLst>
            <pc:docMk/>
            <pc:sldMk cId="3704368573" sldId="261"/>
            <ac:picMk id="9" creationId="{E45B815D-D921-5261-0053-D63576B290B3}"/>
          </ac:picMkLst>
        </pc:picChg>
        <pc:picChg chg="mod">
          <ac:chgData name="Po-Shen Hsin" userId="31829f5c86a83c6f" providerId="LiveId" clId="{FBF4B22A-3C6E-46AC-A65A-695438D3E7DC}" dt="2023-05-06T02:57:21.322" v="23790" actId="1076"/>
          <ac:picMkLst>
            <pc:docMk/>
            <pc:sldMk cId="3704368573" sldId="261"/>
            <ac:picMk id="10" creationId="{4AC631BD-0B6C-978C-2D1B-1FAA9403DC9C}"/>
          </ac:picMkLst>
        </pc:picChg>
        <pc:picChg chg="add mod">
          <ac:chgData name="Po-Shen Hsin" userId="31829f5c86a83c6f" providerId="LiveId" clId="{FBF4B22A-3C6E-46AC-A65A-695438D3E7DC}" dt="2023-05-06T03:06:35.325" v="23891" actId="1076"/>
          <ac:picMkLst>
            <pc:docMk/>
            <pc:sldMk cId="3704368573" sldId="261"/>
            <ac:picMk id="11" creationId="{8EFEA0B4-A5E5-769F-420A-23FC672838B0}"/>
          </ac:picMkLst>
        </pc:picChg>
        <pc:picChg chg="mod">
          <ac:chgData name="Po-Shen Hsin" userId="31829f5c86a83c6f" providerId="LiveId" clId="{FBF4B22A-3C6E-46AC-A65A-695438D3E7DC}" dt="2023-05-06T02:56:58.380" v="23784" actId="1076"/>
          <ac:picMkLst>
            <pc:docMk/>
            <pc:sldMk cId="3704368573" sldId="261"/>
            <ac:picMk id="12" creationId="{EFCE22A5-A823-6F93-5323-EC06AE19E775}"/>
          </ac:picMkLst>
        </pc:picChg>
        <pc:picChg chg="add mod">
          <ac:chgData name="Po-Shen Hsin" userId="31829f5c86a83c6f" providerId="LiveId" clId="{FBF4B22A-3C6E-46AC-A65A-695438D3E7DC}" dt="2023-05-06T02:57:24.736" v="23791" actId="1076"/>
          <ac:picMkLst>
            <pc:docMk/>
            <pc:sldMk cId="3704368573" sldId="261"/>
            <ac:picMk id="14" creationId="{3DF365DA-7D68-7339-8123-A27932C131C6}"/>
          </ac:picMkLst>
        </pc:picChg>
      </pc:sldChg>
      <pc:sldChg chg="addSp modSp new mod">
        <pc:chgData name="Po-Shen Hsin" userId="31829f5c86a83c6f" providerId="LiveId" clId="{FBF4B22A-3C6E-46AC-A65A-695438D3E7DC}" dt="2023-05-22T05:50:20.808" v="24939" actId="20577"/>
        <pc:sldMkLst>
          <pc:docMk/>
          <pc:sldMk cId="2657323008" sldId="262"/>
        </pc:sldMkLst>
        <pc:spChg chg="mod">
          <ac:chgData name="Po-Shen Hsin" userId="31829f5c86a83c6f" providerId="LiveId" clId="{FBF4B22A-3C6E-46AC-A65A-695438D3E7DC}" dt="2023-05-03T21:33:08.666" v="4089" actId="20577"/>
          <ac:spMkLst>
            <pc:docMk/>
            <pc:sldMk cId="2657323008" sldId="262"/>
            <ac:spMk id="2" creationId="{E5D376C9-119A-D5A2-FC10-AEB02724CC95}"/>
          </ac:spMkLst>
        </pc:spChg>
        <pc:spChg chg="mod">
          <ac:chgData name="Po-Shen Hsin" userId="31829f5c86a83c6f" providerId="LiveId" clId="{FBF4B22A-3C6E-46AC-A65A-695438D3E7DC}" dt="2023-05-06T03:01:50.099" v="23861" actId="20577"/>
          <ac:spMkLst>
            <pc:docMk/>
            <pc:sldMk cId="2657323008" sldId="262"/>
            <ac:spMk id="3" creationId="{F7FD321E-4545-8E52-E7CD-17B24BBEF345}"/>
          </ac:spMkLst>
        </pc:spChg>
        <pc:spChg chg="add mod">
          <ac:chgData name="Po-Shen Hsin" userId="31829f5c86a83c6f" providerId="LiveId" clId="{FBF4B22A-3C6E-46AC-A65A-695438D3E7DC}" dt="2023-05-22T05:50:20.808" v="24939" actId="20577"/>
          <ac:spMkLst>
            <pc:docMk/>
            <pc:sldMk cId="2657323008" sldId="262"/>
            <ac:spMk id="4" creationId="{4268EAB4-ACAE-2A1F-2F42-0829F525C2AA}"/>
          </ac:spMkLst>
        </pc:spChg>
      </pc:sldChg>
      <pc:sldChg chg="addSp modSp new mod">
        <pc:chgData name="Po-Shen Hsin" userId="31829f5c86a83c6f" providerId="LiveId" clId="{FBF4B22A-3C6E-46AC-A65A-695438D3E7DC}" dt="2023-05-14T20:32:06.829" v="24207" actId="20577"/>
        <pc:sldMkLst>
          <pc:docMk/>
          <pc:sldMk cId="672947952" sldId="263"/>
        </pc:sldMkLst>
        <pc:spChg chg="mod">
          <ac:chgData name="Po-Shen Hsin" userId="31829f5c86a83c6f" providerId="LiveId" clId="{FBF4B22A-3C6E-46AC-A65A-695438D3E7DC}" dt="2023-05-03T21:53:03.640" v="5523" actId="20577"/>
          <ac:spMkLst>
            <pc:docMk/>
            <pc:sldMk cId="672947952" sldId="263"/>
            <ac:spMk id="2" creationId="{17CE29B5-FFEE-B26F-99C1-5F40F2B9C00B}"/>
          </ac:spMkLst>
        </pc:spChg>
        <pc:spChg chg="mod">
          <ac:chgData name="Po-Shen Hsin" userId="31829f5c86a83c6f" providerId="LiveId" clId="{FBF4B22A-3C6E-46AC-A65A-695438D3E7DC}" dt="2023-05-05T23:59:34.504" v="15579" actId="20577"/>
          <ac:spMkLst>
            <pc:docMk/>
            <pc:sldMk cId="672947952" sldId="263"/>
            <ac:spMk id="3" creationId="{F21E44AD-7CD2-A13C-BEB6-CB98D36DEE89}"/>
          </ac:spMkLst>
        </pc:spChg>
        <pc:spChg chg="add mod">
          <ac:chgData name="Po-Shen Hsin" userId="31829f5c86a83c6f" providerId="LiveId" clId="{FBF4B22A-3C6E-46AC-A65A-695438D3E7DC}" dt="2023-05-14T20:32:06.829" v="24207" actId="20577"/>
          <ac:spMkLst>
            <pc:docMk/>
            <pc:sldMk cId="672947952" sldId="263"/>
            <ac:spMk id="4" creationId="{094C5772-1440-AE88-D86A-2CF645DD5DE8}"/>
          </ac:spMkLst>
        </pc:spChg>
        <pc:spChg chg="add mod">
          <ac:chgData name="Po-Shen Hsin" userId="31829f5c86a83c6f" providerId="LiveId" clId="{FBF4B22A-3C6E-46AC-A65A-695438D3E7DC}" dt="2023-05-05T23:50:08.247" v="15278" actId="207"/>
          <ac:spMkLst>
            <pc:docMk/>
            <pc:sldMk cId="672947952" sldId="263"/>
            <ac:spMk id="10" creationId="{9FF0D432-FD93-27E1-F755-0CD58433E843}"/>
          </ac:spMkLst>
        </pc:spChg>
        <pc:spChg chg="add mod">
          <ac:chgData name="Po-Shen Hsin" userId="31829f5c86a83c6f" providerId="LiveId" clId="{FBF4B22A-3C6E-46AC-A65A-695438D3E7DC}" dt="2023-05-05T23:53:55.059" v="15309" actId="1076"/>
          <ac:spMkLst>
            <pc:docMk/>
            <pc:sldMk cId="672947952" sldId="263"/>
            <ac:spMk id="11" creationId="{0966648A-7A95-10DC-306B-C9039F4C353E}"/>
          </ac:spMkLst>
        </pc:spChg>
        <pc:spChg chg="add mod">
          <ac:chgData name="Po-Shen Hsin" userId="31829f5c86a83c6f" providerId="LiveId" clId="{FBF4B22A-3C6E-46AC-A65A-695438D3E7DC}" dt="2023-05-05T23:52:34.684" v="15299" actId="1076"/>
          <ac:spMkLst>
            <pc:docMk/>
            <pc:sldMk cId="672947952" sldId="263"/>
            <ac:spMk id="12" creationId="{C0922621-17DA-B45B-45AF-9168F4093A75}"/>
          </ac:spMkLst>
        </pc:spChg>
        <pc:spChg chg="add mod">
          <ac:chgData name="Po-Shen Hsin" userId="31829f5c86a83c6f" providerId="LiveId" clId="{FBF4B22A-3C6E-46AC-A65A-695438D3E7DC}" dt="2023-05-05T23:52:43.248" v="15301" actId="1076"/>
          <ac:spMkLst>
            <pc:docMk/>
            <pc:sldMk cId="672947952" sldId="263"/>
            <ac:spMk id="14" creationId="{5C11C6FC-225A-41AB-D5DB-5FBF1AC75B38}"/>
          </ac:spMkLst>
        </pc:spChg>
        <pc:spChg chg="add mod">
          <ac:chgData name="Po-Shen Hsin" userId="31829f5c86a83c6f" providerId="LiveId" clId="{FBF4B22A-3C6E-46AC-A65A-695438D3E7DC}" dt="2023-05-05T23:52:55.515" v="15306" actId="20577"/>
          <ac:spMkLst>
            <pc:docMk/>
            <pc:sldMk cId="672947952" sldId="263"/>
            <ac:spMk id="16" creationId="{22E7D7EB-59A8-DC99-FD30-68C4C7040E7C}"/>
          </ac:spMkLst>
        </pc:spChg>
        <pc:cxnChg chg="add mod">
          <ac:chgData name="Po-Shen Hsin" userId="31829f5c86a83c6f" providerId="LiveId" clId="{FBF4B22A-3C6E-46AC-A65A-695438D3E7DC}" dt="2023-05-05T23:50:29.886" v="15281" actId="692"/>
          <ac:cxnSpMkLst>
            <pc:docMk/>
            <pc:sldMk cId="672947952" sldId="263"/>
            <ac:cxnSpMk id="5" creationId="{F1487956-3364-5600-AA1B-6B5795F3206A}"/>
          </ac:cxnSpMkLst>
        </pc:cxnChg>
        <pc:cxnChg chg="add mod">
          <ac:chgData name="Po-Shen Hsin" userId="31829f5c86a83c6f" providerId="LiveId" clId="{FBF4B22A-3C6E-46AC-A65A-695438D3E7DC}" dt="2023-05-05T23:50:29.886" v="15281" actId="692"/>
          <ac:cxnSpMkLst>
            <pc:docMk/>
            <pc:sldMk cId="672947952" sldId="263"/>
            <ac:cxnSpMk id="7" creationId="{75764EA0-D8B6-8112-31F2-98D8231C0FCC}"/>
          </ac:cxnSpMkLst>
        </pc:cxnChg>
        <pc:cxnChg chg="add mod">
          <ac:chgData name="Po-Shen Hsin" userId="31829f5c86a83c6f" providerId="LiveId" clId="{FBF4B22A-3C6E-46AC-A65A-695438D3E7DC}" dt="2023-05-05T23:50:29.886" v="15281" actId="692"/>
          <ac:cxnSpMkLst>
            <pc:docMk/>
            <pc:sldMk cId="672947952" sldId="263"/>
            <ac:cxnSpMk id="9" creationId="{29943AD6-382A-90B0-C7C5-41B28F04F73A}"/>
          </ac:cxnSpMkLst>
        </pc:cxnChg>
      </pc:sldChg>
      <pc:sldChg chg="modSp new mod">
        <pc:chgData name="Po-Shen Hsin" userId="31829f5c86a83c6f" providerId="LiveId" clId="{FBF4B22A-3C6E-46AC-A65A-695438D3E7DC}" dt="2023-05-14T20:12:28.915" v="24043" actId="20577"/>
        <pc:sldMkLst>
          <pc:docMk/>
          <pc:sldMk cId="335372496" sldId="264"/>
        </pc:sldMkLst>
        <pc:spChg chg="mod">
          <ac:chgData name="Po-Shen Hsin" userId="31829f5c86a83c6f" providerId="LiveId" clId="{FBF4B22A-3C6E-46AC-A65A-695438D3E7DC}" dt="2023-05-03T21:52:44.486" v="5520" actId="20577"/>
          <ac:spMkLst>
            <pc:docMk/>
            <pc:sldMk cId="335372496" sldId="264"/>
            <ac:spMk id="2" creationId="{9696007D-63CA-FDCD-4E44-18399AB038C8}"/>
          </ac:spMkLst>
        </pc:spChg>
        <pc:spChg chg="mod">
          <ac:chgData name="Po-Shen Hsin" userId="31829f5c86a83c6f" providerId="LiveId" clId="{FBF4B22A-3C6E-46AC-A65A-695438D3E7DC}" dt="2023-05-14T20:12:28.915" v="24043" actId="20577"/>
          <ac:spMkLst>
            <pc:docMk/>
            <pc:sldMk cId="335372496" sldId="264"/>
            <ac:spMk id="3" creationId="{F1C1DD6B-4730-E979-7770-B18DE63DA6FB}"/>
          </ac:spMkLst>
        </pc:spChg>
      </pc:sldChg>
      <pc:sldChg chg="addSp modSp new mod">
        <pc:chgData name="Po-Shen Hsin" userId="31829f5c86a83c6f" providerId="LiveId" clId="{FBF4B22A-3C6E-46AC-A65A-695438D3E7DC}" dt="2023-05-22T05:52:52.139" v="24994" actId="20577"/>
        <pc:sldMkLst>
          <pc:docMk/>
          <pc:sldMk cId="2665745535" sldId="265"/>
        </pc:sldMkLst>
        <pc:spChg chg="mod">
          <ac:chgData name="Po-Shen Hsin" userId="31829f5c86a83c6f" providerId="LiveId" clId="{FBF4B22A-3C6E-46AC-A65A-695438D3E7DC}" dt="2023-05-03T21:40:57.818" v="5315" actId="20577"/>
          <ac:spMkLst>
            <pc:docMk/>
            <pc:sldMk cId="2665745535" sldId="265"/>
            <ac:spMk id="2" creationId="{551C6416-FAF9-1AE8-C490-38A2C9475A32}"/>
          </ac:spMkLst>
        </pc:spChg>
        <pc:spChg chg="mod">
          <ac:chgData name="Po-Shen Hsin" userId="31829f5c86a83c6f" providerId="LiveId" clId="{FBF4B22A-3C6E-46AC-A65A-695438D3E7DC}" dt="2023-05-22T05:52:52.139" v="24994" actId="20577"/>
          <ac:spMkLst>
            <pc:docMk/>
            <pc:sldMk cId="2665745535" sldId="265"/>
            <ac:spMk id="3" creationId="{F9BCA84A-DB5C-5822-7A13-09C6E76853BB}"/>
          </ac:spMkLst>
        </pc:spChg>
        <pc:spChg chg="add mod">
          <ac:chgData name="Po-Shen Hsin" userId="31829f5c86a83c6f" providerId="LiveId" clId="{FBF4B22A-3C6E-46AC-A65A-695438D3E7DC}" dt="2023-05-04T18:27:23.497" v="11031" actId="20577"/>
          <ac:spMkLst>
            <pc:docMk/>
            <pc:sldMk cId="2665745535" sldId="265"/>
            <ac:spMk id="4" creationId="{FDE3BCB9-0EC5-0CE0-7539-335FB772DE2C}"/>
          </ac:spMkLst>
        </pc:spChg>
      </pc:sldChg>
      <pc:sldChg chg="addSp modSp new mod ord">
        <pc:chgData name="Po-Shen Hsin" userId="31829f5c86a83c6f" providerId="LiveId" clId="{FBF4B22A-3C6E-46AC-A65A-695438D3E7DC}" dt="2023-05-14T20:31:31.956" v="24206" actId="14100"/>
        <pc:sldMkLst>
          <pc:docMk/>
          <pc:sldMk cId="3594392627" sldId="266"/>
        </pc:sldMkLst>
        <pc:spChg chg="mod">
          <ac:chgData name="Po-Shen Hsin" userId="31829f5c86a83c6f" providerId="LiveId" clId="{FBF4B22A-3C6E-46AC-A65A-695438D3E7DC}" dt="2023-05-03T22:07:23.639" v="6699" actId="20577"/>
          <ac:spMkLst>
            <pc:docMk/>
            <pc:sldMk cId="3594392627" sldId="266"/>
            <ac:spMk id="2" creationId="{F2833F63-1DE8-8D69-49AB-C489A3EB99C4}"/>
          </ac:spMkLst>
        </pc:spChg>
        <pc:spChg chg="mod">
          <ac:chgData name="Po-Shen Hsin" userId="31829f5c86a83c6f" providerId="LiveId" clId="{FBF4B22A-3C6E-46AC-A65A-695438D3E7DC}" dt="2023-05-14T20:26:45.453" v="24111" actId="20577"/>
          <ac:spMkLst>
            <pc:docMk/>
            <pc:sldMk cId="3594392627" sldId="266"/>
            <ac:spMk id="3" creationId="{4A5C7208-8FD9-4EB2-7EAA-E2584C8F8E2F}"/>
          </ac:spMkLst>
        </pc:spChg>
        <pc:spChg chg="add mod">
          <ac:chgData name="Po-Shen Hsin" userId="31829f5c86a83c6f" providerId="LiveId" clId="{FBF4B22A-3C6E-46AC-A65A-695438D3E7DC}" dt="2023-05-14T20:31:31.956" v="24206" actId="14100"/>
          <ac:spMkLst>
            <pc:docMk/>
            <pc:sldMk cId="3594392627" sldId="266"/>
            <ac:spMk id="4" creationId="{0D9D471C-8B0A-9373-D87E-EBCA0A47E403}"/>
          </ac:spMkLst>
        </pc:spChg>
      </pc:sldChg>
      <pc:sldChg chg="modSp new del mod">
        <pc:chgData name="Po-Shen Hsin" userId="31829f5c86a83c6f" providerId="LiveId" clId="{FBF4B22A-3C6E-46AC-A65A-695438D3E7DC}" dt="2023-05-03T22:01:53.147" v="6125" actId="47"/>
        <pc:sldMkLst>
          <pc:docMk/>
          <pc:sldMk cId="606594547" sldId="267"/>
        </pc:sldMkLst>
        <pc:spChg chg="mod">
          <ac:chgData name="Po-Shen Hsin" userId="31829f5c86a83c6f" providerId="LiveId" clId="{FBF4B22A-3C6E-46AC-A65A-695438D3E7DC}" dt="2023-05-03T21:59:56.053" v="6058" actId="20577"/>
          <ac:spMkLst>
            <pc:docMk/>
            <pc:sldMk cId="606594547" sldId="267"/>
            <ac:spMk id="2" creationId="{DB97C755-0025-FA19-550F-ED825DCFA66D}"/>
          </ac:spMkLst>
        </pc:spChg>
        <pc:spChg chg="mod">
          <ac:chgData name="Po-Shen Hsin" userId="31829f5c86a83c6f" providerId="LiveId" clId="{FBF4B22A-3C6E-46AC-A65A-695438D3E7DC}" dt="2023-05-03T22:01:43.479" v="6124" actId="20577"/>
          <ac:spMkLst>
            <pc:docMk/>
            <pc:sldMk cId="606594547" sldId="267"/>
            <ac:spMk id="3" creationId="{9AAFC18B-8E52-84B4-0B73-579950889D0B}"/>
          </ac:spMkLst>
        </pc:spChg>
      </pc:sldChg>
      <pc:sldChg chg="addSp modSp new mod">
        <pc:chgData name="Po-Shen Hsin" userId="31829f5c86a83c6f" providerId="LiveId" clId="{FBF4B22A-3C6E-46AC-A65A-695438D3E7DC}" dt="2023-05-22T05:55:57.394" v="25023" actId="207"/>
        <pc:sldMkLst>
          <pc:docMk/>
          <pc:sldMk cId="2900060512" sldId="267"/>
        </pc:sldMkLst>
        <pc:spChg chg="mod">
          <ac:chgData name="Po-Shen Hsin" userId="31829f5c86a83c6f" providerId="LiveId" clId="{FBF4B22A-3C6E-46AC-A65A-695438D3E7DC}" dt="2023-05-03T22:41:36.775" v="8051" actId="20577"/>
          <ac:spMkLst>
            <pc:docMk/>
            <pc:sldMk cId="2900060512" sldId="267"/>
            <ac:spMk id="2" creationId="{1BAB8D19-3E97-A388-F2E7-391920B7989E}"/>
          </ac:spMkLst>
        </pc:spChg>
        <pc:spChg chg="mod">
          <ac:chgData name="Po-Shen Hsin" userId="31829f5c86a83c6f" providerId="LiveId" clId="{FBF4B22A-3C6E-46AC-A65A-695438D3E7DC}" dt="2023-05-22T05:55:57.394" v="25023" actId="207"/>
          <ac:spMkLst>
            <pc:docMk/>
            <pc:sldMk cId="2900060512" sldId="267"/>
            <ac:spMk id="3" creationId="{355B60D6-0A33-0E25-3786-30C8D8A76281}"/>
          </ac:spMkLst>
        </pc:spChg>
        <pc:spChg chg="add mod">
          <ac:chgData name="Po-Shen Hsin" userId="31829f5c86a83c6f" providerId="LiveId" clId="{FBF4B22A-3C6E-46AC-A65A-695438D3E7DC}" dt="2023-05-22T05:54:03.138" v="25002" actId="14100"/>
          <ac:spMkLst>
            <pc:docMk/>
            <pc:sldMk cId="2900060512" sldId="267"/>
            <ac:spMk id="4" creationId="{34776758-EA82-CB9C-CAF8-DDD65350B0FD}"/>
          </ac:spMkLst>
        </pc:spChg>
      </pc:sldChg>
      <pc:sldChg chg="modSp new mod ord">
        <pc:chgData name="Po-Shen Hsin" userId="31829f5c86a83c6f" providerId="LiveId" clId="{FBF4B22A-3C6E-46AC-A65A-695438D3E7DC}" dt="2023-05-14T20:54:56.093" v="24297" actId="20577"/>
        <pc:sldMkLst>
          <pc:docMk/>
          <pc:sldMk cId="2073971712" sldId="268"/>
        </pc:sldMkLst>
        <pc:spChg chg="mod">
          <ac:chgData name="Po-Shen Hsin" userId="31829f5c86a83c6f" providerId="LiveId" clId="{FBF4B22A-3C6E-46AC-A65A-695438D3E7DC}" dt="2023-05-06T00:41:25.842" v="17424" actId="20577"/>
          <ac:spMkLst>
            <pc:docMk/>
            <pc:sldMk cId="2073971712" sldId="268"/>
            <ac:spMk id="2" creationId="{3C586FCB-7B30-873F-ED4A-5C9B210E387B}"/>
          </ac:spMkLst>
        </pc:spChg>
        <pc:spChg chg="mod">
          <ac:chgData name="Po-Shen Hsin" userId="31829f5c86a83c6f" providerId="LiveId" clId="{FBF4B22A-3C6E-46AC-A65A-695438D3E7DC}" dt="2023-05-14T20:54:56.093" v="24297" actId="20577"/>
          <ac:spMkLst>
            <pc:docMk/>
            <pc:sldMk cId="2073971712" sldId="268"/>
            <ac:spMk id="3" creationId="{47D57643-673A-CC22-08D2-48207B3F9A1A}"/>
          </ac:spMkLst>
        </pc:spChg>
      </pc:sldChg>
      <pc:sldChg chg="addSp modSp new mod">
        <pc:chgData name="Po-Shen Hsin" userId="31829f5c86a83c6f" providerId="LiveId" clId="{FBF4B22A-3C6E-46AC-A65A-695438D3E7DC}" dt="2023-05-14T21:04:55.815" v="24449" actId="20577"/>
        <pc:sldMkLst>
          <pc:docMk/>
          <pc:sldMk cId="957362645" sldId="269"/>
        </pc:sldMkLst>
        <pc:spChg chg="mod">
          <ac:chgData name="Po-Shen Hsin" userId="31829f5c86a83c6f" providerId="LiveId" clId="{FBF4B22A-3C6E-46AC-A65A-695438D3E7DC}" dt="2023-05-03T22:08:51.509" v="6788" actId="20577"/>
          <ac:spMkLst>
            <pc:docMk/>
            <pc:sldMk cId="957362645" sldId="269"/>
            <ac:spMk id="2" creationId="{BEBE3117-B7F3-3528-E947-A2847D65129A}"/>
          </ac:spMkLst>
        </pc:spChg>
        <pc:spChg chg="mod">
          <ac:chgData name="Po-Shen Hsin" userId="31829f5c86a83c6f" providerId="LiveId" clId="{FBF4B22A-3C6E-46AC-A65A-695438D3E7DC}" dt="2023-05-14T21:04:55.815" v="24449" actId="20577"/>
          <ac:spMkLst>
            <pc:docMk/>
            <pc:sldMk cId="957362645" sldId="269"/>
            <ac:spMk id="3" creationId="{7C99A31E-3CE5-3BF4-24B6-8C3B6CE3C90D}"/>
          </ac:spMkLst>
        </pc:spChg>
        <pc:spChg chg="add mod">
          <ac:chgData name="Po-Shen Hsin" userId="31829f5c86a83c6f" providerId="LiveId" clId="{FBF4B22A-3C6E-46AC-A65A-695438D3E7DC}" dt="2023-05-06T02:24:47.714" v="22265" actId="164"/>
          <ac:spMkLst>
            <pc:docMk/>
            <pc:sldMk cId="957362645" sldId="269"/>
            <ac:spMk id="4" creationId="{FA09ED1B-EA9B-8D2A-D56E-A8052EC1EE94}"/>
          </ac:spMkLst>
        </pc:spChg>
        <pc:spChg chg="add mod">
          <ac:chgData name="Po-Shen Hsin" userId="31829f5c86a83c6f" providerId="LiveId" clId="{FBF4B22A-3C6E-46AC-A65A-695438D3E7DC}" dt="2023-05-06T02:28:47.875" v="22425" actId="692"/>
          <ac:spMkLst>
            <pc:docMk/>
            <pc:sldMk cId="957362645" sldId="269"/>
            <ac:spMk id="6" creationId="{07CCDA56-2AFD-827E-1F03-AB3CA5DF003C}"/>
          </ac:spMkLst>
        </pc:spChg>
        <pc:spChg chg="add mod">
          <ac:chgData name="Po-Shen Hsin" userId="31829f5c86a83c6f" providerId="LiveId" clId="{FBF4B22A-3C6E-46AC-A65A-695438D3E7DC}" dt="2023-05-06T02:24:47.714" v="22265" actId="164"/>
          <ac:spMkLst>
            <pc:docMk/>
            <pc:sldMk cId="957362645" sldId="269"/>
            <ac:spMk id="9" creationId="{AC128D8F-FDF2-1F25-033A-85FEBECDC50C}"/>
          </ac:spMkLst>
        </pc:spChg>
        <pc:spChg chg="add mod">
          <ac:chgData name="Po-Shen Hsin" userId="31829f5c86a83c6f" providerId="LiveId" clId="{FBF4B22A-3C6E-46AC-A65A-695438D3E7DC}" dt="2023-05-06T02:28:30.879" v="22424" actId="207"/>
          <ac:spMkLst>
            <pc:docMk/>
            <pc:sldMk cId="957362645" sldId="269"/>
            <ac:spMk id="10" creationId="{15EA5E0B-35CA-BFAD-7C7F-7638723534D2}"/>
          </ac:spMkLst>
        </pc:spChg>
        <pc:spChg chg="add mod">
          <ac:chgData name="Po-Shen Hsin" userId="31829f5c86a83c6f" providerId="LiveId" clId="{FBF4B22A-3C6E-46AC-A65A-695438D3E7DC}" dt="2023-05-06T02:24:47.714" v="22265" actId="164"/>
          <ac:spMkLst>
            <pc:docMk/>
            <pc:sldMk cId="957362645" sldId="269"/>
            <ac:spMk id="11" creationId="{A8921482-CC4E-BD55-196A-A0D62F7407E7}"/>
          </ac:spMkLst>
        </pc:spChg>
        <pc:spChg chg="add mod">
          <ac:chgData name="Po-Shen Hsin" userId="31829f5c86a83c6f" providerId="LiveId" clId="{FBF4B22A-3C6E-46AC-A65A-695438D3E7DC}" dt="2023-05-06T02:26:32.261" v="22402"/>
          <ac:spMkLst>
            <pc:docMk/>
            <pc:sldMk cId="957362645" sldId="269"/>
            <ac:spMk id="12" creationId="{EA7787DD-8435-F9C0-944D-679F70A2C330}"/>
          </ac:spMkLst>
        </pc:spChg>
        <pc:spChg chg="add mod">
          <ac:chgData name="Po-Shen Hsin" userId="31829f5c86a83c6f" providerId="LiveId" clId="{FBF4B22A-3C6E-46AC-A65A-695438D3E7DC}" dt="2023-05-06T02:26:42.193" v="22406" actId="207"/>
          <ac:spMkLst>
            <pc:docMk/>
            <pc:sldMk cId="957362645" sldId="269"/>
            <ac:spMk id="13" creationId="{C1083F42-9B94-300A-DBBA-7F00DD97AD2F}"/>
          </ac:spMkLst>
        </pc:spChg>
        <pc:grpChg chg="add mod">
          <ac:chgData name="Po-Shen Hsin" userId="31829f5c86a83c6f" providerId="LiveId" clId="{FBF4B22A-3C6E-46AC-A65A-695438D3E7DC}" dt="2023-05-06T02:25:51.399" v="22351" actId="1076"/>
          <ac:grpSpMkLst>
            <pc:docMk/>
            <pc:sldMk cId="957362645" sldId="269"/>
            <ac:grpSpMk id="14" creationId="{B86BBCAE-3F8E-3E05-6BAF-CBB35A53B457}"/>
          </ac:grpSpMkLst>
        </pc:grpChg>
        <pc:cxnChg chg="add mod">
          <ac:chgData name="Po-Shen Hsin" userId="31829f5c86a83c6f" providerId="LiveId" clId="{FBF4B22A-3C6E-46AC-A65A-695438D3E7DC}" dt="2023-05-06T02:24:47.714" v="22265" actId="164"/>
          <ac:cxnSpMkLst>
            <pc:docMk/>
            <pc:sldMk cId="957362645" sldId="269"/>
            <ac:cxnSpMk id="5" creationId="{773B282C-A3BB-73CB-3DD6-36E8FEA1547A}"/>
          </ac:cxnSpMkLst>
        </pc:cxnChg>
        <pc:cxnChg chg="add mod">
          <ac:chgData name="Po-Shen Hsin" userId="31829f5c86a83c6f" providerId="LiveId" clId="{FBF4B22A-3C6E-46AC-A65A-695438D3E7DC}" dt="2023-05-06T02:24:47.714" v="22265" actId="164"/>
          <ac:cxnSpMkLst>
            <pc:docMk/>
            <pc:sldMk cId="957362645" sldId="269"/>
            <ac:cxnSpMk id="7" creationId="{F3CA7E14-29BB-5FB5-6F8C-C513FB72D442}"/>
          </ac:cxnSpMkLst>
        </pc:cxnChg>
        <pc:cxnChg chg="add mod">
          <ac:chgData name="Po-Shen Hsin" userId="31829f5c86a83c6f" providerId="LiveId" clId="{FBF4B22A-3C6E-46AC-A65A-695438D3E7DC}" dt="2023-05-06T02:24:47.714" v="22265" actId="164"/>
          <ac:cxnSpMkLst>
            <pc:docMk/>
            <pc:sldMk cId="957362645" sldId="269"/>
            <ac:cxnSpMk id="8" creationId="{695C8F4D-9F89-6A66-581B-666A9741FACB}"/>
          </ac:cxnSpMkLst>
        </pc:cxnChg>
      </pc:sldChg>
      <pc:sldChg chg="modSp new del mod">
        <pc:chgData name="Po-Shen Hsin" userId="31829f5c86a83c6f" providerId="LiveId" clId="{FBF4B22A-3C6E-46AC-A65A-695438D3E7DC}" dt="2023-05-06T02:29:15.510" v="22427" actId="47"/>
        <pc:sldMkLst>
          <pc:docMk/>
          <pc:sldMk cId="4179338200" sldId="270"/>
        </pc:sldMkLst>
        <pc:spChg chg="mod">
          <ac:chgData name="Po-Shen Hsin" userId="31829f5c86a83c6f" providerId="LiveId" clId="{FBF4B22A-3C6E-46AC-A65A-695438D3E7DC}" dt="2023-05-03T22:09:03.039" v="6809" actId="20577"/>
          <ac:spMkLst>
            <pc:docMk/>
            <pc:sldMk cId="4179338200" sldId="270"/>
            <ac:spMk id="2" creationId="{073DC8B2-1730-9CFF-0C7B-831862081834}"/>
          </ac:spMkLst>
        </pc:spChg>
      </pc:sldChg>
      <pc:sldChg chg="modSp new del mod">
        <pc:chgData name="Po-Shen Hsin" userId="31829f5c86a83c6f" providerId="LiveId" clId="{FBF4B22A-3C6E-46AC-A65A-695438D3E7DC}" dt="2023-05-06T02:29:15.510" v="22427" actId="47"/>
        <pc:sldMkLst>
          <pc:docMk/>
          <pc:sldMk cId="4230878163" sldId="271"/>
        </pc:sldMkLst>
        <pc:spChg chg="mod">
          <ac:chgData name="Po-Shen Hsin" userId="31829f5c86a83c6f" providerId="LiveId" clId="{FBF4B22A-3C6E-46AC-A65A-695438D3E7DC}" dt="2023-05-03T22:09:33.471" v="6831" actId="20577"/>
          <ac:spMkLst>
            <pc:docMk/>
            <pc:sldMk cId="4230878163" sldId="271"/>
            <ac:spMk id="2" creationId="{AA363C8E-C3EB-681E-E851-06152AD03C6A}"/>
          </ac:spMkLst>
        </pc:spChg>
      </pc:sldChg>
      <pc:sldChg chg="modSp new del mod">
        <pc:chgData name="Po-Shen Hsin" userId="31829f5c86a83c6f" providerId="LiveId" clId="{FBF4B22A-3C6E-46AC-A65A-695438D3E7DC}" dt="2023-05-06T02:10:24.876" v="20928" actId="47"/>
        <pc:sldMkLst>
          <pc:docMk/>
          <pc:sldMk cId="1718567506" sldId="272"/>
        </pc:sldMkLst>
        <pc:spChg chg="mod">
          <ac:chgData name="Po-Shen Hsin" userId="31829f5c86a83c6f" providerId="LiveId" clId="{FBF4B22A-3C6E-46AC-A65A-695438D3E7DC}" dt="2023-05-03T22:11:53.212" v="7009" actId="20577"/>
          <ac:spMkLst>
            <pc:docMk/>
            <pc:sldMk cId="1718567506" sldId="272"/>
            <ac:spMk id="2" creationId="{5AF875E3-BF1A-C268-9C1D-22D378F8989E}"/>
          </ac:spMkLst>
        </pc:spChg>
      </pc:sldChg>
      <pc:sldChg chg="addSp modSp new mod">
        <pc:chgData name="Po-Shen Hsin" userId="31829f5c86a83c6f" providerId="LiveId" clId="{FBF4B22A-3C6E-46AC-A65A-695438D3E7DC}" dt="2023-05-22T05:47:54.594" v="24871" actId="20577"/>
        <pc:sldMkLst>
          <pc:docMk/>
          <pc:sldMk cId="3214816306" sldId="273"/>
        </pc:sldMkLst>
        <pc:spChg chg="mod">
          <ac:chgData name="Po-Shen Hsin" userId="31829f5c86a83c6f" providerId="LiveId" clId="{FBF4B22A-3C6E-46AC-A65A-695438D3E7DC}" dt="2023-05-03T22:11:17.212" v="6937" actId="20577"/>
          <ac:spMkLst>
            <pc:docMk/>
            <pc:sldMk cId="3214816306" sldId="273"/>
            <ac:spMk id="2" creationId="{90897463-20C6-66C4-C1AE-5A6F7B4BF8C9}"/>
          </ac:spMkLst>
        </pc:spChg>
        <pc:spChg chg="mod">
          <ac:chgData name="Po-Shen Hsin" userId="31829f5c86a83c6f" providerId="LiveId" clId="{FBF4B22A-3C6E-46AC-A65A-695438D3E7DC}" dt="2023-05-14T21:11:47.151" v="24798" actId="20577"/>
          <ac:spMkLst>
            <pc:docMk/>
            <pc:sldMk cId="3214816306" sldId="273"/>
            <ac:spMk id="3" creationId="{D4A321A7-4470-6910-F24F-79BCF2371DD8}"/>
          </ac:spMkLst>
        </pc:spChg>
        <pc:spChg chg="add mod">
          <ac:chgData name="Po-Shen Hsin" userId="31829f5c86a83c6f" providerId="LiveId" clId="{FBF4B22A-3C6E-46AC-A65A-695438D3E7DC}" dt="2023-05-22T05:47:54.594" v="24871" actId="20577"/>
          <ac:spMkLst>
            <pc:docMk/>
            <pc:sldMk cId="3214816306" sldId="273"/>
            <ac:spMk id="4" creationId="{AB775408-5607-F22F-5293-526C7B472DD1}"/>
          </ac:spMkLst>
        </pc:spChg>
      </pc:sldChg>
      <pc:sldChg chg="modSp new mod">
        <pc:chgData name="Po-Shen Hsin" userId="31829f5c86a83c6f" providerId="LiveId" clId="{FBF4B22A-3C6E-46AC-A65A-695438D3E7DC}" dt="2023-05-07T00:30:45.033" v="23987"/>
        <pc:sldMkLst>
          <pc:docMk/>
          <pc:sldMk cId="621519391" sldId="274"/>
        </pc:sldMkLst>
        <pc:spChg chg="mod">
          <ac:chgData name="Po-Shen Hsin" userId="31829f5c86a83c6f" providerId="LiveId" clId="{FBF4B22A-3C6E-46AC-A65A-695438D3E7DC}" dt="2023-05-06T02:12:33.875" v="20977" actId="20577"/>
          <ac:spMkLst>
            <pc:docMk/>
            <pc:sldMk cId="621519391" sldId="274"/>
            <ac:spMk id="2" creationId="{14BE7649-3E58-5E39-2E0A-37CFB8D5BA56}"/>
          </ac:spMkLst>
        </pc:spChg>
        <pc:spChg chg="mod">
          <ac:chgData name="Po-Shen Hsin" userId="31829f5c86a83c6f" providerId="LiveId" clId="{FBF4B22A-3C6E-46AC-A65A-695438D3E7DC}" dt="2023-05-07T00:30:45.033" v="23987"/>
          <ac:spMkLst>
            <pc:docMk/>
            <pc:sldMk cId="621519391" sldId="274"/>
            <ac:spMk id="3" creationId="{6B320BC4-909D-6CE4-4B30-F575D00B58BE}"/>
          </ac:spMkLst>
        </pc:spChg>
      </pc:sldChg>
      <pc:sldChg chg="addSp modSp new mod">
        <pc:chgData name="Po-Shen Hsin" userId="31829f5c86a83c6f" providerId="LiveId" clId="{FBF4B22A-3C6E-46AC-A65A-695438D3E7DC}" dt="2023-05-05T23:56:27.810" v="15415" actId="1076"/>
        <pc:sldMkLst>
          <pc:docMk/>
          <pc:sldMk cId="2289709109" sldId="275"/>
        </pc:sldMkLst>
        <pc:spChg chg="mod">
          <ac:chgData name="Po-Shen Hsin" userId="31829f5c86a83c6f" providerId="LiveId" clId="{FBF4B22A-3C6E-46AC-A65A-695438D3E7DC}" dt="2023-05-03T22:34:24.463" v="7733" actId="20577"/>
          <ac:spMkLst>
            <pc:docMk/>
            <pc:sldMk cId="2289709109" sldId="275"/>
            <ac:spMk id="2" creationId="{A57C0B71-FE6D-5F22-D613-3D1BE14F63D4}"/>
          </ac:spMkLst>
        </pc:spChg>
        <pc:spChg chg="mod">
          <ac:chgData name="Po-Shen Hsin" userId="31829f5c86a83c6f" providerId="LiveId" clId="{FBF4B22A-3C6E-46AC-A65A-695438D3E7DC}" dt="2023-05-03T22:41:15.761" v="8033" actId="27636"/>
          <ac:spMkLst>
            <pc:docMk/>
            <pc:sldMk cId="2289709109" sldId="275"/>
            <ac:spMk id="3" creationId="{AE3E530C-2C73-A064-2219-20B80D1C4239}"/>
          </ac:spMkLst>
        </pc:spChg>
        <pc:spChg chg="add mod">
          <ac:chgData name="Po-Shen Hsin" userId="31829f5c86a83c6f" providerId="LiveId" clId="{FBF4B22A-3C6E-46AC-A65A-695438D3E7DC}" dt="2023-05-05T23:54:22.974" v="15316" actId="2085"/>
          <ac:spMkLst>
            <pc:docMk/>
            <pc:sldMk cId="2289709109" sldId="275"/>
            <ac:spMk id="6" creationId="{B2CF75DB-160F-8B23-FB95-4E57DEB162A3}"/>
          </ac:spMkLst>
        </pc:spChg>
        <pc:spChg chg="add mod">
          <ac:chgData name="Po-Shen Hsin" userId="31829f5c86a83c6f" providerId="LiveId" clId="{FBF4B22A-3C6E-46AC-A65A-695438D3E7DC}" dt="2023-05-05T23:55:08.957" v="15392" actId="1038"/>
          <ac:spMkLst>
            <pc:docMk/>
            <pc:sldMk cId="2289709109" sldId="275"/>
            <ac:spMk id="10" creationId="{8A8206B7-FDA8-CF7A-5953-0FDD66E7D6A0}"/>
          </ac:spMkLst>
        </pc:spChg>
        <pc:spChg chg="add mod">
          <ac:chgData name="Po-Shen Hsin" userId="31829f5c86a83c6f" providerId="LiveId" clId="{FBF4B22A-3C6E-46AC-A65A-695438D3E7DC}" dt="2023-05-05T23:55:43.891" v="15403"/>
          <ac:spMkLst>
            <pc:docMk/>
            <pc:sldMk cId="2289709109" sldId="275"/>
            <ac:spMk id="12" creationId="{A6EDB44C-7119-A7C6-285B-6BFE6A5F0BAA}"/>
          </ac:spMkLst>
        </pc:spChg>
        <pc:spChg chg="add mod">
          <ac:chgData name="Po-Shen Hsin" userId="31829f5c86a83c6f" providerId="LiveId" clId="{FBF4B22A-3C6E-46AC-A65A-695438D3E7DC}" dt="2023-05-05T23:55:57.460" v="15408" actId="20577"/>
          <ac:spMkLst>
            <pc:docMk/>
            <pc:sldMk cId="2289709109" sldId="275"/>
            <ac:spMk id="13" creationId="{D2DAF48A-68C3-B966-8813-959079F7A435}"/>
          </ac:spMkLst>
        </pc:spChg>
        <pc:spChg chg="add mod">
          <ac:chgData name="Po-Shen Hsin" userId="31829f5c86a83c6f" providerId="LiveId" clId="{FBF4B22A-3C6E-46AC-A65A-695438D3E7DC}" dt="2023-05-05T23:56:27.810" v="15415" actId="1076"/>
          <ac:spMkLst>
            <pc:docMk/>
            <pc:sldMk cId="2289709109" sldId="275"/>
            <ac:spMk id="14" creationId="{D4CE2DC9-9957-0EFC-F275-CA67C9678897}"/>
          </ac:spMkLst>
        </pc:spChg>
        <pc:spChg chg="add mod">
          <ac:chgData name="Po-Shen Hsin" userId="31829f5c86a83c6f" providerId="LiveId" clId="{FBF4B22A-3C6E-46AC-A65A-695438D3E7DC}" dt="2023-05-05T23:56:10.086" v="15411" actId="20577"/>
          <ac:spMkLst>
            <pc:docMk/>
            <pc:sldMk cId="2289709109" sldId="275"/>
            <ac:spMk id="15" creationId="{A26BE129-6F9C-E3E5-6D90-966F719039D8}"/>
          </ac:spMkLst>
        </pc:spChg>
        <pc:spChg chg="add mod">
          <ac:chgData name="Po-Shen Hsin" userId="31829f5c86a83c6f" providerId="LiveId" clId="{FBF4B22A-3C6E-46AC-A65A-695438D3E7DC}" dt="2023-05-05T23:56:19.044" v="15414" actId="20577"/>
          <ac:spMkLst>
            <pc:docMk/>
            <pc:sldMk cId="2289709109" sldId="275"/>
            <ac:spMk id="16" creationId="{E7A0A7A9-0AE2-ECEB-0AE6-E00B3F95E2C3}"/>
          </ac:spMkLst>
        </pc:spChg>
        <pc:cxnChg chg="add mod">
          <ac:chgData name="Po-Shen Hsin" userId="31829f5c86a83c6f" providerId="LiveId" clId="{FBF4B22A-3C6E-46AC-A65A-695438D3E7DC}" dt="2023-05-05T23:53:42.140" v="15308" actId="692"/>
          <ac:cxnSpMkLst>
            <pc:docMk/>
            <pc:sldMk cId="2289709109" sldId="275"/>
            <ac:cxnSpMk id="5" creationId="{F232F80B-EBCC-6A7A-1AED-C9F205DF2C33}"/>
          </ac:cxnSpMkLst>
        </pc:cxnChg>
        <pc:cxnChg chg="add mod">
          <ac:chgData name="Po-Shen Hsin" userId="31829f5c86a83c6f" providerId="LiveId" clId="{FBF4B22A-3C6E-46AC-A65A-695438D3E7DC}" dt="2023-05-05T23:55:27.055" v="15399" actId="692"/>
          <ac:cxnSpMkLst>
            <pc:docMk/>
            <pc:sldMk cId="2289709109" sldId="275"/>
            <ac:cxnSpMk id="8" creationId="{7FECC769-0B2C-55FA-0BE4-9E16B0FEDE9A}"/>
          </ac:cxnSpMkLst>
        </pc:cxnChg>
        <pc:cxnChg chg="add mod">
          <ac:chgData name="Po-Shen Hsin" userId="31829f5c86a83c6f" providerId="LiveId" clId="{FBF4B22A-3C6E-46AC-A65A-695438D3E7DC}" dt="2023-05-05T23:55:27.055" v="15399" actId="692"/>
          <ac:cxnSpMkLst>
            <pc:docMk/>
            <pc:sldMk cId="2289709109" sldId="275"/>
            <ac:cxnSpMk id="9" creationId="{5F25AC05-8932-37EB-D35E-756417868958}"/>
          </ac:cxnSpMkLst>
        </pc:cxnChg>
      </pc:sldChg>
      <pc:sldChg chg="modSp new del mod">
        <pc:chgData name="Po-Shen Hsin" userId="31829f5c86a83c6f" providerId="LiveId" clId="{FBF4B22A-3C6E-46AC-A65A-695438D3E7DC}" dt="2023-05-05T04:29:02.728" v="15224" actId="47"/>
        <pc:sldMkLst>
          <pc:docMk/>
          <pc:sldMk cId="1748918639" sldId="276"/>
        </pc:sldMkLst>
        <pc:spChg chg="mod">
          <ac:chgData name="Po-Shen Hsin" userId="31829f5c86a83c6f" providerId="LiveId" clId="{FBF4B22A-3C6E-46AC-A65A-695438D3E7DC}" dt="2023-05-03T23:11:54.834" v="9754" actId="20577"/>
          <ac:spMkLst>
            <pc:docMk/>
            <pc:sldMk cId="1748918639" sldId="276"/>
            <ac:spMk id="2" creationId="{BCFB8F62-0F4F-C36D-0B79-D4BD690F7FD0}"/>
          </ac:spMkLst>
        </pc:spChg>
      </pc:sldChg>
      <pc:sldChg chg="addSp delSp modSp new del mod ord">
        <pc:chgData name="Po-Shen Hsin" userId="31829f5c86a83c6f" providerId="LiveId" clId="{FBF4B22A-3C6E-46AC-A65A-695438D3E7DC}" dt="2023-05-05T04:28:43.669" v="15219" actId="47"/>
        <pc:sldMkLst>
          <pc:docMk/>
          <pc:sldMk cId="185299417" sldId="277"/>
        </pc:sldMkLst>
        <pc:spChg chg="mod">
          <ac:chgData name="Po-Shen Hsin" userId="31829f5c86a83c6f" providerId="LiveId" clId="{FBF4B22A-3C6E-46AC-A65A-695438D3E7DC}" dt="2023-05-04T17:57:14.217" v="10973" actId="20577"/>
          <ac:spMkLst>
            <pc:docMk/>
            <pc:sldMk cId="185299417" sldId="277"/>
            <ac:spMk id="2" creationId="{9CD8AD8D-33E1-5C07-08B1-E787A8CEA5F9}"/>
          </ac:spMkLst>
        </pc:spChg>
        <pc:spChg chg="mod">
          <ac:chgData name="Po-Shen Hsin" userId="31829f5c86a83c6f" providerId="LiveId" clId="{FBF4B22A-3C6E-46AC-A65A-695438D3E7DC}" dt="2023-05-04T18:42:48.021" v="11507" actId="207"/>
          <ac:spMkLst>
            <pc:docMk/>
            <pc:sldMk cId="185299417" sldId="277"/>
            <ac:spMk id="3" creationId="{05F099EC-9D1C-D551-1EE2-061F3EBA6D6B}"/>
          </ac:spMkLst>
        </pc:spChg>
        <pc:spChg chg="add del mod">
          <ac:chgData name="Po-Shen Hsin" userId="31829f5c86a83c6f" providerId="LiveId" clId="{FBF4B22A-3C6E-46AC-A65A-695438D3E7DC}" dt="2023-05-04T18:38:45.257" v="11390" actId="478"/>
          <ac:spMkLst>
            <pc:docMk/>
            <pc:sldMk cId="185299417" sldId="277"/>
            <ac:spMk id="4" creationId="{3E9936AB-B048-C573-1A9D-314C160DE944}"/>
          </ac:spMkLst>
        </pc:spChg>
        <pc:spChg chg="add del">
          <ac:chgData name="Po-Shen Hsin" userId="31829f5c86a83c6f" providerId="LiveId" clId="{FBF4B22A-3C6E-46AC-A65A-695438D3E7DC}" dt="2023-05-04T18:35:09.573" v="11358" actId="478"/>
          <ac:spMkLst>
            <pc:docMk/>
            <pc:sldMk cId="185299417" sldId="277"/>
            <ac:spMk id="5" creationId="{8F2E0081-8BF0-7B1F-C6D0-73B8FBCF9471}"/>
          </ac:spMkLst>
        </pc:spChg>
        <pc:spChg chg="add del mod">
          <ac:chgData name="Po-Shen Hsin" userId="31829f5c86a83c6f" providerId="LiveId" clId="{FBF4B22A-3C6E-46AC-A65A-695438D3E7DC}" dt="2023-05-04T18:35:56.367" v="11364" actId="478"/>
          <ac:spMkLst>
            <pc:docMk/>
            <pc:sldMk cId="185299417" sldId="277"/>
            <ac:spMk id="6" creationId="{CF09FA3B-86B2-A26B-75E9-D659FD3F4C57}"/>
          </ac:spMkLst>
        </pc:spChg>
        <pc:spChg chg="add del mod">
          <ac:chgData name="Po-Shen Hsin" userId="31829f5c86a83c6f" providerId="LiveId" clId="{FBF4B22A-3C6E-46AC-A65A-695438D3E7DC}" dt="2023-05-04T18:38:43.588" v="11389" actId="478"/>
          <ac:spMkLst>
            <pc:docMk/>
            <pc:sldMk cId="185299417" sldId="277"/>
            <ac:spMk id="7" creationId="{F27D8F25-6BAE-F113-0BF5-37D77D222ECC}"/>
          </ac:spMkLst>
        </pc:spChg>
        <pc:spChg chg="add mod">
          <ac:chgData name="Po-Shen Hsin" userId="31829f5c86a83c6f" providerId="LiveId" clId="{FBF4B22A-3C6E-46AC-A65A-695438D3E7DC}" dt="2023-05-04T18:58:28.071" v="12397" actId="255"/>
          <ac:spMkLst>
            <pc:docMk/>
            <pc:sldMk cId="185299417" sldId="277"/>
            <ac:spMk id="9" creationId="{A5D8E5FF-6400-21BB-9F59-1CD3CF998353}"/>
          </ac:spMkLst>
        </pc:spChg>
        <pc:spChg chg="add del mod">
          <ac:chgData name="Po-Shen Hsin" userId="31829f5c86a83c6f" providerId="LiveId" clId="{FBF4B22A-3C6E-46AC-A65A-695438D3E7DC}" dt="2023-05-04T18:38:28.393" v="11388" actId="478"/>
          <ac:spMkLst>
            <pc:docMk/>
            <pc:sldMk cId="185299417" sldId="277"/>
            <ac:spMk id="10" creationId="{6D931D2A-EB5B-1AA7-0F92-A2E7125C8103}"/>
          </ac:spMkLst>
        </pc:spChg>
        <pc:spChg chg="add mod">
          <ac:chgData name="Po-Shen Hsin" userId="31829f5c86a83c6f" providerId="LiveId" clId="{FBF4B22A-3C6E-46AC-A65A-695438D3E7DC}" dt="2023-05-04T18:39:29.113" v="11403" actId="207"/>
          <ac:spMkLst>
            <pc:docMk/>
            <pc:sldMk cId="185299417" sldId="277"/>
            <ac:spMk id="11" creationId="{A0B5F38D-A1CE-5584-FD0D-930EABE474A3}"/>
          </ac:spMkLst>
        </pc:spChg>
        <pc:spChg chg="add mod">
          <ac:chgData name="Po-Shen Hsin" userId="31829f5c86a83c6f" providerId="LiveId" clId="{FBF4B22A-3C6E-46AC-A65A-695438D3E7DC}" dt="2023-05-04T18:41:17.903" v="11486" actId="1037"/>
          <ac:spMkLst>
            <pc:docMk/>
            <pc:sldMk cId="185299417" sldId="277"/>
            <ac:spMk id="17" creationId="{5479B49E-3E36-1A31-8E13-77751EEDA56A}"/>
          </ac:spMkLst>
        </pc:spChg>
        <pc:spChg chg="add mod">
          <ac:chgData name="Po-Shen Hsin" userId="31829f5c86a83c6f" providerId="LiveId" clId="{FBF4B22A-3C6E-46AC-A65A-695438D3E7DC}" dt="2023-05-04T18:41:01.603" v="11479" actId="1036"/>
          <ac:spMkLst>
            <pc:docMk/>
            <pc:sldMk cId="185299417" sldId="277"/>
            <ac:spMk id="19" creationId="{2351B894-D26B-0E7D-F6C1-A3600E6924C0}"/>
          </ac:spMkLst>
        </pc:spChg>
        <pc:spChg chg="add mod">
          <ac:chgData name="Po-Shen Hsin" userId="31829f5c86a83c6f" providerId="LiveId" clId="{FBF4B22A-3C6E-46AC-A65A-695438D3E7DC}" dt="2023-05-04T18:41:08.918" v="11481" actId="1076"/>
          <ac:spMkLst>
            <pc:docMk/>
            <pc:sldMk cId="185299417" sldId="277"/>
            <ac:spMk id="20" creationId="{D0CD721B-5C5C-4B2F-3FC3-DF6F0F19A688}"/>
          </ac:spMkLst>
        </pc:spChg>
        <pc:spChg chg="add mod">
          <ac:chgData name="Po-Shen Hsin" userId="31829f5c86a83c6f" providerId="LiveId" clId="{FBF4B22A-3C6E-46AC-A65A-695438D3E7DC}" dt="2023-05-04T18:41:27.624" v="11489" actId="207"/>
          <ac:spMkLst>
            <pc:docMk/>
            <pc:sldMk cId="185299417" sldId="277"/>
            <ac:spMk id="21" creationId="{68842E3A-BF39-179E-D776-7A93654F62C9}"/>
          </ac:spMkLst>
        </pc:spChg>
        <pc:spChg chg="add mod">
          <ac:chgData name="Po-Shen Hsin" userId="31829f5c86a83c6f" providerId="LiveId" clId="{FBF4B22A-3C6E-46AC-A65A-695438D3E7DC}" dt="2023-05-04T18:41:41.141" v="11499" actId="1037"/>
          <ac:spMkLst>
            <pc:docMk/>
            <pc:sldMk cId="185299417" sldId="277"/>
            <ac:spMk id="22" creationId="{6AE4F1E3-8626-8D1C-386E-BF83B07D8848}"/>
          </ac:spMkLst>
        </pc:spChg>
        <pc:spChg chg="add mod">
          <ac:chgData name="Po-Shen Hsin" userId="31829f5c86a83c6f" providerId="LiveId" clId="{FBF4B22A-3C6E-46AC-A65A-695438D3E7DC}" dt="2023-05-04T18:43:36" v="11571" actId="1038"/>
          <ac:spMkLst>
            <pc:docMk/>
            <pc:sldMk cId="185299417" sldId="277"/>
            <ac:spMk id="24" creationId="{65EF727E-D0B5-0EAC-2FB7-5728394D701E}"/>
          </ac:spMkLst>
        </pc:spChg>
        <pc:cxnChg chg="add mod">
          <ac:chgData name="Po-Shen Hsin" userId="31829f5c86a83c6f" providerId="LiveId" clId="{FBF4B22A-3C6E-46AC-A65A-695438D3E7DC}" dt="2023-05-04T18:39:25.096" v="11401" actId="692"/>
          <ac:cxnSpMkLst>
            <pc:docMk/>
            <pc:sldMk cId="185299417" sldId="277"/>
            <ac:cxnSpMk id="13" creationId="{31C823E6-A7E3-DE7B-5BFC-406501AA8371}"/>
          </ac:cxnSpMkLst>
        </pc:cxnChg>
        <pc:cxnChg chg="add mod">
          <ac:chgData name="Po-Shen Hsin" userId="31829f5c86a83c6f" providerId="LiveId" clId="{FBF4B22A-3C6E-46AC-A65A-695438D3E7DC}" dt="2023-05-04T18:39:39.811" v="11405" actId="1076"/>
          <ac:cxnSpMkLst>
            <pc:docMk/>
            <pc:sldMk cId="185299417" sldId="277"/>
            <ac:cxnSpMk id="15" creationId="{25F87E64-B9D2-6ADA-09E2-2F151620FD50}"/>
          </ac:cxnSpMkLst>
        </pc:cxnChg>
        <pc:cxnChg chg="add mod">
          <ac:chgData name="Po-Shen Hsin" userId="31829f5c86a83c6f" providerId="LiveId" clId="{FBF4B22A-3C6E-46AC-A65A-695438D3E7DC}" dt="2023-05-04T18:39:53.118" v="11440" actId="1035"/>
          <ac:cxnSpMkLst>
            <pc:docMk/>
            <pc:sldMk cId="185299417" sldId="277"/>
            <ac:cxnSpMk id="16" creationId="{037D7441-3D79-6D4F-F95A-0038AB303CDB}"/>
          </ac:cxnSpMkLst>
        </pc:cxnChg>
        <pc:cxnChg chg="add del mod">
          <ac:chgData name="Po-Shen Hsin" userId="31829f5c86a83c6f" providerId="LiveId" clId="{FBF4B22A-3C6E-46AC-A65A-695438D3E7DC}" dt="2023-05-04T18:40:47.632" v="11464" actId="478"/>
          <ac:cxnSpMkLst>
            <pc:docMk/>
            <pc:sldMk cId="185299417" sldId="277"/>
            <ac:cxnSpMk id="18" creationId="{B432142A-F89D-FAF1-E16D-295C220BB638}"/>
          </ac:cxnSpMkLst>
        </pc:cxnChg>
      </pc:sldChg>
      <pc:sldChg chg="modSp new mod ord">
        <pc:chgData name="Po-Shen Hsin" userId="31829f5c86a83c6f" providerId="LiveId" clId="{FBF4B22A-3C6E-46AC-A65A-695438D3E7DC}" dt="2023-05-06T00:55:17.058" v="18348" actId="20577"/>
        <pc:sldMkLst>
          <pc:docMk/>
          <pc:sldMk cId="274631871" sldId="278"/>
        </pc:sldMkLst>
        <pc:spChg chg="mod">
          <ac:chgData name="Po-Shen Hsin" userId="31829f5c86a83c6f" providerId="LiveId" clId="{FBF4B22A-3C6E-46AC-A65A-695438D3E7DC}" dt="2023-05-04T18:45:06.342" v="11617" actId="20577"/>
          <ac:spMkLst>
            <pc:docMk/>
            <pc:sldMk cId="274631871" sldId="278"/>
            <ac:spMk id="2" creationId="{C87C9997-C8E5-C8D9-5C6B-C22C9BF9D217}"/>
          </ac:spMkLst>
        </pc:spChg>
        <pc:spChg chg="mod">
          <ac:chgData name="Po-Shen Hsin" userId="31829f5c86a83c6f" providerId="LiveId" clId="{FBF4B22A-3C6E-46AC-A65A-695438D3E7DC}" dt="2023-05-06T00:55:17.058" v="18348" actId="20577"/>
          <ac:spMkLst>
            <pc:docMk/>
            <pc:sldMk cId="274631871" sldId="278"/>
            <ac:spMk id="3" creationId="{A555FAD4-824A-7140-D212-084B99E4EE12}"/>
          </ac:spMkLst>
        </pc:spChg>
      </pc:sldChg>
      <pc:sldChg chg="modSp new del mod">
        <pc:chgData name="Po-Shen Hsin" userId="31829f5c86a83c6f" providerId="LiveId" clId="{FBF4B22A-3C6E-46AC-A65A-695438D3E7DC}" dt="2023-05-04T17:51:16.340" v="10763" actId="47"/>
        <pc:sldMkLst>
          <pc:docMk/>
          <pc:sldMk cId="2724713524" sldId="278"/>
        </pc:sldMkLst>
        <pc:spChg chg="mod">
          <ac:chgData name="Po-Shen Hsin" userId="31829f5c86a83c6f" providerId="LiveId" clId="{FBF4B22A-3C6E-46AC-A65A-695438D3E7DC}" dt="2023-05-04T17:50:51.542" v="10684" actId="20577"/>
          <ac:spMkLst>
            <pc:docMk/>
            <pc:sldMk cId="2724713524" sldId="278"/>
            <ac:spMk id="2" creationId="{8A7CBD73-9148-ED9F-A234-C316FCE0C084}"/>
          </ac:spMkLst>
        </pc:spChg>
        <pc:spChg chg="mod">
          <ac:chgData name="Po-Shen Hsin" userId="31829f5c86a83c6f" providerId="LiveId" clId="{FBF4B22A-3C6E-46AC-A65A-695438D3E7DC}" dt="2023-05-04T17:51:09.297" v="10762" actId="20577"/>
          <ac:spMkLst>
            <pc:docMk/>
            <pc:sldMk cId="2724713524" sldId="278"/>
            <ac:spMk id="3" creationId="{43DD2707-5B5B-EA84-8429-DAE5AA965C52}"/>
          </ac:spMkLst>
        </pc:spChg>
      </pc:sldChg>
      <pc:sldChg chg="modSp new del mod">
        <pc:chgData name="Po-Shen Hsin" userId="31829f5c86a83c6f" providerId="LiveId" clId="{FBF4B22A-3C6E-46AC-A65A-695438D3E7DC}" dt="2023-05-04T17:56:10.088" v="10911" actId="47"/>
        <pc:sldMkLst>
          <pc:docMk/>
          <pc:sldMk cId="3800800409" sldId="278"/>
        </pc:sldMkLst>
        <pc:spChg chg="mod">
          <ac:chgData name="Po-Shen Hsin" userId="31829f5c86a83c6f" providerId="LiveId" clId="{FBF4B22A-3C6E-46AC-A65A-695438D3E7DC}" dt="2023-05-04T17:55:41.644" v="10877" actId="20577"/>
          <ac:spMkLst>
            <pc:docMk/>
            <pc:sldMk cId="3800800409" sldId="278"/>
            <ac:spMk id="2" creationId="{FB8EC4A2-3E9E-6583-FE4C-D94EC28286E9}"/>
          </ac:spMkLst>
        </pc:spChg>
        <pc:spChg chg="mod">
          <ac:chgData name="Po-Shen Hsin" userId="31829f5c86a83c6f" providerId="LiveId" clId="{FBF4B22A-3C6E-46AC-A65A-695438D3E7DC}" dt="2023-05-04T17:55:58.490" v="10910" actId="20577"/>
          <ac:spMkLst>
            <pc:docMk/>
            <pc:sldMk cId="3800800409" sldId="278"/>
            <ac:spMk id="3" creationId="{09DEC1CD-08AD-DC7B-9D7A-AAE419CEDF23}"/>
          </ac:spMkLst>
        </pc:spChg>
      </pc:sldChg>
      <pc:sldChg chg="addSp delSp modSp new mod">
        <pc:chgData name="Po-Shen Hsin" userId="31829f5c86a83c6f" providerId="LiveId" clId="{FBF4B22A-3C6E-46AC-A65A-695438D3E7DC}" dt="2023-05-14T20:40:30.991" v="24208" actId="20577"/>
        <pc:sldMkLst>
          <pc:docMk/>
          <pc:sldMk cId="805524002" sldId="279"/>
        </pc:sldMkLst>
        <pc:spChg chg="mod">
          <ac:chgData name="Po-Shen Hsin" userId="31829f5c86a83c6f" providerId="LiveId" clId="{FBF4B22A-3C6E-46AC-A65A-695438D3E7DC}" dt="2023-05-05T01:35:30.176" v="12440" actId="20577"/>
          <ac:spMkLst>
            <pc:docMk/>
            <pc:sldMk cId="805524002" sldId="279"/>
            <ac:spMk id="2" creationId="{96555A29-982C-F3D3-C70C-DAB103E30738}"/>
          </ac:spMkLst>
        </pc:spChg>
        <pc:spChg chg="mod">
          <ac:chgData name="Po-Shen Hsin" userId="31829f5c86a83c6f" providerId="LiveId" clId="{FBF4B22A-3C6E-46AC-A65A-695438D3E7DC}" dt="2023-05-14T20:40:30.991" v="24208" actId="20577"/>
          <ac:spMkLst>
            <pc:docMk/>
            <pc:sldMk cId="805524002" sldId="279"/>
            <ac:spMk id="3" creationId="{C8C88F39-1F72-005C-B340-6B934BF4BEA1}"/>
          </ac:spMkLst>
        </pc:spChg>
        <pc:spChg chg="add del">
          <ac:chgData name="Po-Shen Hsin" userId="31829f5c86a83c6f" providerId="LiveId" clId="{FBF4B22A-3C6E-46AC-A65A-695438D3E7DC}" dt="2023-05-05T02:32:06.896" v="12849" actId="478"/>
          <ac:spMkLst>
            <pc:docMk/>
            <pc:sldMk cId="805524002" sldId="279"/>
            <ac:spMk id="4" creationId="{8179B422-A9FC-E238-17D8-055618DB6704}"/>
          </ac:spMkLst>
        </pc:spChg>
        <pc:spChg chg="add del">
          <ac:chgData name="Po-Shen Hsin" userId="31829f5c86a83c6f" providerId="LiveId" clId="{FBF4B22A-3C6E-46AC-A65A-695438D3E7DC}" dt="2023-05-05T02:32:36.466" v="12851" actId="478"/>
          <ac:spMkLst>
            <pc:docMk/>
            <pc:sldMk cId="805524002" sldId="279"/>
            <ac:spMk id="5" creationId="{3A5B72C8-49D9-B58F-3BA7-41837EC76DE7}"/>
          </ac:spMkLst>
        </pc:spChg>
        <pc:spChg chg="add del">
          <ac:chgData name="Po-Shen Hsin" userId="31829f5c86a83c6f" providerId="LiveId" clId="{FBF4B22A-3C6E-46AC-A65A-695438D3E7DC}" dt="2023-05-05T02:32:46.277" v="12853" actId="478"/>
          <ac:spMkLst>
            <pc:docMk/>
            <pc:sldMk cId="805524002" sldId="279"/>
            <ac:spMk id="6" creationId="{820C12B1-6218-CC49-8603-0D4A8984EED0}"/>
          </ac:spMkLst>
        </pc:spChg>
        <pc:spChg chg="add del">
          <ac:chgData name="Po-Shen Hsin" userId="31829f5c86a83c6f" providerId="LiveId" clId="{FBF4B22A-3C6E-46AC-A65A-695438D3E7DC}" dt="2023-05-05T02:32:56.979" v="12855" actId="478"/>
          <ac:spMkLst>
            <pc:docMk/>
            <pc:sldMk cId="805524002" sldId="279"/>
            <ac:spMk id="7" creationId="{1693290E-201E-37D4-6C65-D2A15E37044C}"/>
          </ac:spMkLst>
        </pc:spChg>
        <pc:spChg chg="add del">
          <ac:chgData name="Po-Shen Hsin" userId="31829f5c86a83c6f" providerId="LiveId" clId="{FBF4B22A-3C6E-46AC-A65A-695438D3E7DC}" dt="2023-05-05T02:33:05.704" v="12857" actId="478"/>
          <ac:spMkLst>
            <pc:docMk/>
            <pc:sldMk cId="805524002" sldId="279"/>
            <ac:spMk id="8" creationId="{F9A3FC78-1DD4-B0BF-08FD-385A30370B42}"/>
          </ac:spMkLst>
        </pc:spChg>
        <pc:spChg chg="add mod">
          <ac:chgData name="Po-Shen Hsin" userId="31829f5c86a83c6f" providerId="LiveId" clId="{FBF4B22A-3C6E-46AC-A65A-695438D3E7DC}" dt="2023-05-05T02:33:41.895" v="12860" actId="1076"/>
          <ac:spMkLst>
            <pc:docMk/>
            <pc:sldMk cId="805524002" sldId="279"/>
            <ac:spMk id="9" creationId="{8937C3A6-62AB-8957-34D4-722924F1AE11}"/>
          </ac:spMkLst>
        </pc:spChg>
        <pc:spChg chg="add del">
          <ac:chgData name="Po-Shen Hsin" userId="31829f5c86a83c6f" providerId="LiveId" clId="{FBF4B22A-3C6E-46AC-A65A-695438D3E7DC}" dt="2023-05-05T02:34:59.201" v="12869" actId="478"/>
          <ac:spMkLst>
            <pc:docMk/>
            <pc:sldMk cId="805524002" sldId="279"/>
            <ac:spMk id="16" creationId="{57DA2D11-0105-CC1E-5C71-F9D6D2A8FEBB}"/>
          </ac:spMkLst>
        </pc:spChg>
        <pc:spChg chg="add mod">
          <ac:chgData name="Po-Shen Hsin" userId="31829f5c86a83c6f" providerId="LiveId" clId="{FBF4B22A-3C6E-46AC-A65A-695438D3E7DC}" dt="2023-05-05T02:55:50.345" v="13328" actId="692"/>
          <ac:spMkLst>
            <pc:docMk/>
            <pc:sldMk cId="805524002" sldId="279"/>
            <ac:spMk id="17" creationId="{AFB8D158-41B3-E80D-CEB5-52A8FAB3D120}"/>
          </ac:spMkLst>
        </pc:spChg>
        <pc:spChg chg="add mod">
          <ac:chgData name="Po-Shen Hsin" userId="31829f5c86a83c6f" providerId="LiveId" clId="{FBF4B22A-3C6E-46AC-A65A-695438D3E7DC}" dt="2023-05-05T02:51:52.631" v="13070" actId="14100"/>
          <ac:spMkLst>
            <pc:docMk/>
            <pc:sldMk cId="805524002" sldId="279"/>
            <ac:spMk id="21" creationId="{F0D0E98D-CF41-745A-F546-8F8389A0D144}"/>
          </ac:spMkLst>
        </pc:spChg>
        <pc:spChg chg="add mod">
          <ac:chgData name="Po-Shen Hsin" userId="31829f5c86a83c6f" providerId="LiveId" clId="{FBF4B22A-3C6E-46AC-A65A-695438D3E7DC}" dt="2023-05-05T02:55:55.473" v="13329" actId="207"/>
          <ac:spMkLst>
            <pc:docMk/>
            <pc:sldMk cId="805524002" sldId="279"/>
            <ac:spMk id="22" creationId="{EF6F5E07-B3E3-84D7-8D9A-953C586D398D}"/>
          </ac:spMkLst>
        </pc:spChg>
        <pc:spChg chg="add mod">
          <ac:chgData name="Po-Shen Hsin" userId="31829f5c86a83c6f" providerId="LiveId" clId="{FBF4B22A-3C6E-46AC-A65A-695438D3E7DC}" dt="2023-05-05T02:52:55.353" v="13155" actId="1076"/>
          <ac:spMkLst>
            <pc:docMk/>
            <pc:sldMk cId="805524002" sldId="279"/>
            <ac:spMk id="23" creationId="{5B02CA61-822D-ADFD-709B-DD461A894599}"/>
          </ac:spMkLst>
        </pc:spChg>
        <pc:spChg chg="add mod">
          <ac:chgData name="Po-Shen Hsin" userId="31829f5c86a83c6f" providerId="LiveId" clId="{FBF4B22A-3C6E-46AC-A65A-695438D3E7DC}" dt="2023-05-05T02:54:33.282" v="13281" actId="14100"/>
          <ac:spMkLst>
            <pc:docMk/>
            <pc:sldMk cId="805524002" sldId="279"/>
            <ac:spMk id="24" creationId="{E5E15F8A-C91B-4910-E865-6C4BFC4E36CF}"/>
          </ac:spMkLst>
        </pc:spChg>
        <pc:spChg chg="add mod">
          <ac:chgData name="Po-Shen Hsin" userId="31829f5c86a83c6f" providerId="LiveId" clId="{FBF4B22A-3C6E-46AC-A65A-695438D3E7DC}" dt="2023-05-05T02:55:24.966" v="13326" actId="207"/>
          <ac:spMkLst>
            <pc:docMk/>
            <pc:sldMk cId="805524002" sldId="279"/>
            <ac:spMk id="25" creationId="{1D8294B8-0FE3-EFD6-A5CF-51AA4F780176}"/>
          </ac:spMkLst>
        </pc:spChg>
        <pc:cxnChg chg="add del mod">
          <ac:chgData name="Po-Shen Hsin" userId="31829f5c86a83c6f" providerId="LiveId" clId="{FBF4B22A-3C6E-46AC-A65A-695438D3E7DC}" dt="2023-05-05T02:34:06.928" v="12864" actId="478"/>
          <ac:cxnSpMkLst>
            <pc:docMk/>
            <pc:sldMk cId="805524002" sldId="279"/>
            <ac:cxnSpMk id="11" creationId="{7B3C837F-6897-9378-8FAC-C0B33ACE9650}"/>
          </ac:cxnSpMkLst>
        </pc:cxnChg>
        <pc:cxnChg chg="add mod">
          <ac:chgData name="Po-Shen Hsin" userId="31829f5c86a83c6f" providerId="LiveId" clId="{FBF4B22A-3C6E-46AC-A65A-695438D3E7DC}" dt="2023-05-05T02:34:28.807" v="12867" actId="692"/>
          <ac:cxnSpMkLst>
            <pc:docMk/>
            <pc:sldMk cId="805524002" sldId="279"/>
            <ac:cxnSpMk id="15" creationId="{83EFB567-65FD-08F3-2454-A393EB4D0D3E}"/>
          </ac:cxnSpMkLst>
        </pc:cxnChg>
        <pc:cxnChg chg="add mod">
          <ac:chgData name="Po-Shen Hsin" userId="31829f5c86a83c6f" providerId="LiveId" clId="{FBF4B22A-3C6E-46AC-A65A-695438D3E7DC}" dt="2023-05-05T02:50:55.159" v="13061" actId="1076"/>
          <ac:cxnSpMkLst>
            <pc:docMk/>
            <pc:sldMk cId="805524002" sldId="279"/>
            <ac:cxnSpMk id="18" creationId="{426FB696-2F41-98AC-7B7A-1AFBEB197ED9}"/>
          </ac:cxnSpMkLst>
        </pc:cxnChg>
        <pc:cxnChg chg="add mod">
          <ac:chgData name="Po-Shen Hsin" userId="31829f5c86a83c6f" providerId="LiveId" clId="{FBF4B22A-3C6E-46AC-A65A-695438D3E7DC}" dt="2023-05-05T02:51:21.745" v="13065" actId="692"/>
          <ac:cxnSpMkLst>
            <pc:docMk/>
            <pc:sldMk cId="805524002" sldId="279"/>
            <ac:cxnSpMk id="20" creationId="{7B3B0AA3-FE6F-A62D-6690-A7B9364CEF3F}"/>
          </ac:cxnSpMkLst>
        </pc:cxnChg>
      </pc:sldChg>
      <pc:sldChg chg="new del">
        <pc:chgData name="Po-Shen Hsin" userId="31829f5c86a83c6f" providerId="LiveId" clId="{FBF4B22A-3C6E-46AC-A65A-695438D3E7DC}" dt="2023-05-04T18:58:13.036" v="12394" actId="47"/>
        <pc:sldMkLst>
          <pc:docMk/>
          <pc:sldMk cId="2202555960" sldId="279"/>
        </pc:sldMkLst>
      </pc:sldChg>
      <pc:sldChg chg="addSp delSp modSp new mod">
        <pc:chgData name="Po-Shen Hsin" userId="31829f5c86a83c6f" providerId="LiveId" clId="{FBF4B22A-3C6E-46AC-A65A-695438D3E7DC}" dt="2023-05-14T20:47:13.404" v="24239" actId="692"/>
        <pc:sldMkLst>
          <pc:docMk/>
          <pc:sldMk cId="194174116" sldId="280"/>
        </pc:sldMkLst>
        <pc:spChg chg="mod">
          <ac:chgData name="Po-Shen Hsin" userId="31829f5c86a83c6f" providerId="LiveId" clId="{FBF4B22A-3C6E-46AC-A65A-695438D3E7DC}" dt="2023-05-05T03:49:51.927" v="13389" actId="20577"/>
          <ac:spMkLst>
            <pc:docMk/>
            <pc:sldMk cId="194174116" sldId="280"/>
            <ac:spMk id="2" creationId="{E0F45371-8B8D-ADAE-424E-A17F392A8D20}"/>
          </ac:spMkLst>
        </pc:spChg>
        <pc:spChg chg="mod">
          <ac:chgData name="Po-Shen Hsin" userId="31829f5c86a83c6f" providerId="LiveId" clId="{FBF4B22A-3C6E-46AC-A65A-695438D3E7DC}" dt="2023-05-05T23:17:11.198" v="15262" actId="207"/>
          <ac:spMkLst>
            <pc:docMk/>
            <pc:sldMk cId="194174116" sldId="280"/>
            <ac:spMk id="3" creationId="{0DB3A8EB-7809-E3FA-7BAB-EB831743FF24}"/>
          </ac:spMkLst>
        </pc:spChg>
        <pc:grpChg chg="add del mod">
          <ac:chgData name="Po-Shen Hsin" userId="31829f5c86a83c6f" providerId="LiveId" clId="{FBF4B22A-3C6E-46AC-A65A-695438D3E7DC}" dt="2023-05-14T20:46:31.324" v="24235" actId="165"/>
          <ac:grpSpMkLst>
            <pc:docMk/>
            <pc:sldMk cId="194174116" sldId="280"/>
            <ac:grpSpMk id="19" creationId="{770C42B0-F5CC-AD1A-11A8-427C96681EBD}"/>
          </ac:grpSpMkLst>
        </pc:grpChg>
        <pc:cxnChg chg="add mod topLvl">
          <ac:chgData name="Po-Shen Hsin" userId="31829f5c86a83c6f" providerId="LiveId" clId="{FBF4B22A-3C6E-46AC-A65A-695438D3E7DC}" dt="2023-05-14T20:46:31.324" v="24235" actId="165"/>
          <ac:cxnSpMkLst>
            <pc:docMk/>
            <pc:sldMk cId="194174116" sldId="280"/>
            <ac:cxnSpMk id="5" creationId="{3A7831D6-3C4B-18E2-5D3F-A84F467F07DA}"/>
          </ac:cxnSpMkLst>
        </pc:cxnChg>
        <pc:cxnChg chg="add del mod">
          <ac:chgData name="Po-Shen Hsin" userId="31829f5c86a83c6f" providerId="LiveId" clId="{FBF4B22A-3C6E-46AC-A65A-695438D3E7DC}" dt="2023-05-14T20:44:11.115" v="24215"/>
          <ac:cxnSpMkLst>
            <pc:docMk/>
            <pc:sldMk cId="194174116" sldId="280"/>
            <ac:cxnSpMk id="6" creationId="{EB6E3F2E-23C8-3D0A-2904-4C7D9D0EE669}"/>
          </ac:cxnSpMkLst>
        </pc:cxnChg>
        <pc:cxnChg chg="add mod topLvl">
          <ac:chgData name="Po-Shen Hsin" userId="31829f5c86a83c6f" providerId="LiveId" clId="{FBF4B22A-3C6E-46AC-A65A-695438D3E7DC}" dt="2023-05-14T20:46:31.324" v="24235" actId="165"/>
          <ac:cxnSpMkLst>
            <pc:docMk/>
            <pc:sldMk cId="194174116" sldId="280"/>
            <ac:cxnSpMk id="7" creationId="{85A1C6C8-848F-1E3F-B0B2-E11F754F3100}"/>
          </ac:cxnSpMkLst>
        </pc:cxnChg>
        <pc:cxnChg chg="add mod topLvl">
          <ac:chgData name="Po-Shen Hsin" userId="31829f5c86a83c6f" providerId="LiveId" clId="{FBF4B22A-3C6E-46AC-A65A-695438D3E7DC}" dt="2023-05-14T20:46:31.324" v="24235" actId="165"/>
          <ac:cxnSpMkLst>
            <pc:docMk/>
            <pc:sldMk cId="194174116" sldId="280"/>
            <ac:cxnSpMk id="10" creationId="{4CBD9F61-4B51-37EA-1DB4-3812396CCC44}"/>
          </ac:cxnSpMkLst>
        </pc:cxnChg>
        <pc:cxnChg chg="add mod topLvl">
          <ac:chgData name="Po-Shen Hsin" userId="31829f5c86a83c6f" providerId="LiveId" clId="{FBF4B22A-3C6E-46AC-A65A-695438D3E7DC}" dt="2023-05-14T20:46:38.404" v="24236" actId="692"/>
          <ac:cxnSpMkLst>
            <pc:docMk/>
            <pc:sldMk cId="194174116" sldId="280"/>
            <ac:cxnSpMk id="15" creationId="{76C8B793-4CE5-A032-F4C7-5F64DFD0D9D8}"/>
          </ac:cxnSpMkLst>
        </pc:cxnChg>
        <pc:cxnChg chg="add mod topLvl">
          <ac:chgData name="Po-Shen Hsin" userId="31829f5c86a83c6f" providerId="LiveId" clId="{FBF4B22A-3C6E-46AC-A65A-695438D3E7DC}" dt="2023-05-14T20:47:13.404" v="24239" actId="692"/>
          <ac:cxnSpMkLst>
            <pc:docMk/>
            <pc:sldMk cId="194174116" sldId="280"/>
            <ac:cxnSpMk id="16" creationId="{717F0D6B-D518-14C1-CAAF-820D51A7112D}"/>
          </ac:cxnSpMkLst>
        </pc:cxnChg>
      </pc:sldChg>
      <pc:sldChg chg="addSp delSp modSp new mod">
        <pc:chgData name="Po-Shen Hsin" userId="31829f5c86a83c6f" providerId="LiveId" clId="{FBF4B22A-3C6E-46AC-A65A-695438D3E7DC}" dt="2023-05-22T05:59:56.827" v="25074" actId="1076"/>
        <pc:sldMkLst>
          <pc:docMk/>
          <pc:sldMk cId="3596047853" sldId="281"/>
        </pc:sldMkLst>
        <pc:spChg chg="mod">
          <ac:chgData name="Po-Shen Hsin" userId="31829f5c86a83c6f" providerId="LiveId" clId="{FBF4B22A-3C6E-46AC-A65A-695438D3E7DC}" dt="2023-05-14T20:48:59.995" v="24294" actId="20577"/>
          <ac:spMkLst>
            <pc:docMk/>
            <pc:sldMk cId="3596047853" sldId="281"/>
            <ac:spMk id="2" creationId="{EA13FCDC-A3B3-F0D1-B4D4-9CBA8E08C84D}"/>
          </ac:spMkLst>
        </pc:spChg>
        <pc:spChg chg="mod">
          <ac:chgData name="Po-Shen Hsin" userId="31829f5c86a83c6f" providerId="LiveId" clId="{FBF4B22A-3C6E-46AC-A65A-695438D3E7DC}" dt="2023-05-05T04:27:46.723" v="15218" actId="12"/>
          <ac:spMkLst>
            <pc:docMk/>
            <pc:sldMk cId="3596047853" sldId="281"/>
            <ac:spMk id="3" creationId="{212C56FB-7624-1C58-FD03-49E478C3EEDF}"/>
          </ac:spMkLst>
        </pc:spChg>
        <pc:spChg chg="add del">
          <ac:chgData name="Po-Shen Hsin" userId="31829f5c86a83c6f" providerId="LiveId" clId="{FBF4B22A-3C6E-46AC-A65A-695438D3E7DC}" dt="2023-05-05T04:02:01.699" v="14456" actId="478"/>
          <ac:spMkLst>
            <pc:docMk/>
            <pc:sldMk cId="3596047853" sldId="281"/>
            <ac:spMk id="5" creationId="{109B27FC-2BE1-1505-8BFB-302CF3905436}"/>
          </ac:spMkLst>
        </pc:spChg>
        <pc:spChg chg="del mod topLvl">
          <ac:chgData name="Po-Shen Hsin" userId="31829f5c86a83c6f" providerId="LiveId" clId="{FBF4B22A-3C6E-46AC-A65A-695438D3E7DC}" dt="2023-05-05T04:02:36" v="14462" actId="478"/>
          <ac:spMkLst>
            <pc:docMk/>
            <pc:sldMk cId="3596047853" sldId="281"/>
            <ac:spMk id="8" creationId="{6A943C43-33E9-01EF-8D34-BA362CE33CFE}"/>
          </ac:spMkLst>
        </pc:spChg>
        <pc:spChg chg="del mod">
          <ac:chgData name="Po-Shen Hsin" userId="31829f5c86a83c6f" providerId="LiveId" clId="{FBF4B22A-3C6E-46AC-A65A-695438D3E7DC}" dt="2023-05-05T04:02:32.419" v="14460" actId="478"/>
          <ac:spMkLst>
            <pc:docMk/>
            <pc:sldMk cId="3596047853" sldId="281"/>
            <ac:spMk id="9" creationId="{8D68EE59-C1FC-2EF1-5959-4E80C3FE09D0}"/>
          </ac:spMkLst>
        </pc:spChg>
        <pc:spChg chg="mod">
          <ac:chgData name="Po-Shen Hsin" userId="31829f5c86a83c6f" providerId="LiveId" clId="{FBF4B22A-3C6E-46AC-A65A-695438D3E7DC}" dt="2023-05-05T04:05:41.054" v="14503" actId="207"/>
          <ac:spMkLst>
            <pc:docMk/>
            <pc:sldMk cId="3596047853" sldId="281"/>
            <ac:spMk id="10" creationId="{B2434223-E6E6-B5BB-4AD4-05061897C24B}"/>
          </ac:spMkLst>
        </pc:spChg>
        <pc:spChg chg="mod">
          <ac:chgData name="Po-Shen Hsin" userId="31829f5c86a83c6f" providerId="LiveId" clId="{FBF4B22A-3C6E-46AC-A65A-695438D3E7DC}" dt="2023-05-05T04:05:41.054" v="14503" actId="207"/>
          <ac:spMkLst>
            <pc:docMk/>
            <pc:sldMk cId="3596047853" sldId="281"/>
            <ac:spMk id="11" creationId="{5E849682-868B-ED70-935B-FB84B40246FE}"/>
          </ac:spMkLst>
        </pc:spChg>
        <pc:spChg chg="mod">
          <ac:chgData name="Po-Shen Hsin" userId="31829f5c86a83c6f" providerId="LiveId" clId="{FBF4B22A-3C6E-46AC-A65A-695438D3E7DC}" dt="2023-05-05T04:11:17.075" v="14627" actId="1076"/>
          <ac:spMkLst>
            <pc:docMk/>
            <pc:sldMk cId="3596047853" sldId="281"/>
            <ac:spMk id="12" creationId="{FF16BFE4-7FBD-7B94-43AD-5987F8E5AB05}"/>
          </ac:spMkLst>
        </pc:spChg>
        <pc:spChg chg="mod">
          <ac:chgData name="Po-Shen Hsin" userId="31829f5c86a83c6f" providerId="LiveId" clId="{FBF4B22A-3C6E-46AC-A65A-695438D3E7DC}" dt="2023-05-05T04:06:06.335" v="14511" actId="207"/>
          <ac:spMkLst>
            <pc:docMk/>
            <pc:sldMk cId="3596047853" sldId="281"/>
            <ac:spMk id="19" creationId="{5B9E838E-CB83-5E99-0653-547CAA44D79D}"/>
          </ac:spMkLst>
        </pc:spChg>
        <pc:spChg chg="mod">
          <ac:chgData name="Po-Shen Hsin" userId="31829f5c86a83c6f" providerId="LiveId" clId="{FBF4B22A-3C6E-46AC-A65A-695438D3E7DC}" dt="2023-05-05T04:18:47.633" v="14823" actId="1076"/>
          <ac:spMkLst>
            <pc:docMk/>
            <pc:sldMk cId="3596047853" sldId="281"/>
            <ac:spMk id="29" creationId="{58757C41-D8FE-9159-4D3B-432FA64F9016}"/>
          </ac:spMkLst>
        </pc:spChg>
        <pc:spChg chg="mod">
          <ac:chgData name="Po-Shen Hsin" userId="31829f5c86a83c6f" providerId="LiveId" clId="{FBF4B22A-3C6E-46AC-A65A-695438D3E7DC}" dt="2023-05-05T04:16:33.909" v="14801" actId="207"/>
          <ac:spMkLst>
            <pc:docMk/>
            <pc:sldMk cId="3596047853" sldId="281"/>
            <ac:spMk id="30" creationId="{F13B3DE7-729F-3C9B-A8C3-AF66CB3EC0AD}"/>
          </ac:spMkLst>
        </pc:spChg>
        <pc:spChg chg="add mod">
          <ac:chgData name="Po-Shen Hsin" userId="31829f5c86a83c6f" providerId="LiveId" clId="{FBF4B22A-3C6E-46AC-A65A-695438D3E7DC}" dt="2023-05-05T04:11:46.039" v="14656" actId="164"/>
          <ac:spMkLst>
            <pc:docMk/>
            <pc:sldMk cId="3596047853" sldId="281"/>
            <ac:spMk id="50" creationId="{17839E62-57B0-CBEC-2E50-6092AB6EAC4D}"/>
          </ac:spMkLst>
        </pc:spChg>
        <pc:spChg chg="add mod">
          <ac:chgData name="Po-Shen Hsin" userId="31829f5c86a83c6f" providerId="LiveId" clId="{FBF4B22A-3C6E-46AC-A65A-695438D3E7DC}" dt="2023-05-05T04:18:51.742" v="14824" actId="1076"/>
          <ac:spMkLst>
            <pc:docMk/>
            <pc:sldMk cId="3596047853" sldId="281"/>
            <ac:spMk id="51" creationId="{7DF403C4-8173-8321-F424-B8550F134691}"/>
          </ac:spMkLst>
        </pc:spChg>
        <pc:spChg chg="add mod">
          <ac:chgData name="Po-Shen Hsin" userId="31829f5c86a83c6f" providerId="LiveId" clId="{FBF4B22A-3C6E-46AC-A65A-695438D3E7DC}" dt="2023-05-05T04:13:59.127" v="14702" actId="113"/>
          <ac:spMkLst>
            <pc:docMk/>
            <pc:sldMk cId="3596047853" sldId="281"/>
            <ac:spMk id="58" creationId="{438F43AD-9313-851D-BB3E-6CDDA487221C}"/>
          </ac:spMkLst>
        </pc:spChg>
        <pc:spChg chg="add del mod">
          <ac:chgData name="Po-Shen Hsin" userId="31829f5c86a83c6f" providerId="LiveId" clId="{FBF4B22A-3C6E-46AC-A65A-695438D3E7DC}" dt="2023-05-05T04:16:57.506" v="14805"/>
          <ac:spMkLst>
            <pc:docMk/>
            <pc:sldMk cId="3596047853" sldId="281"/>
            <ac:spMk id="61" creationId="{BFAC3A01-5751-EDF1-BF4A-59B725A04A46}"/>
          </ac:spMkLst>
        </pc:spChg>
        <pc:spChg chg="add mod">
          <ac:chgData name="Po-Shen Hsin" userId="31829f5c86a83c6f" providerId="LiveId" clId="{FBF4B22A-3C6E-46AC-A65A-695438D3E7DC}" dt="2023-05-05T04:18:16.035" v="14817" actId="164"/>
          <ac:spMkLst>
            <pc:docMk/>
            <pc:sldMk cId="3596047853" sldId="281"/>
            <ac:spMk id="71" creationId="{2134A839-7682-8092-A6AB-96D3F6FC0C48}"/>
          </ac:spMkLst>
        </pc:spChg>
        <pc:spChg chg="add mod">
          <ac:chgData name="Po-Shen Hsin" userId="31829f5c86a83c6f" providerId="LiveId" clId="{FBF4B22A-3C6E-46AC-A65A-695438D3E7DC}" dt="2023-05-05T04:18:16.035" v="14817" actId="164"/>
          <ac:spMkLst>
            <pc:docMk/>
            <pc:sldMk cId="3596047853" sldId="281"/>
            <ac:spMk id="72" creationId="{716AD04D-5A6A-DD89-8BF4-DDA32FFC3D3C}"/>
          </ac:spMkLst>
        </pc:spChg>
        <pc:spChg chg="add mod">
          <ac:chgData name="Po-Shen Hsin" userId="31829f5c86a83c6f" providerId="LiveId" clId="{FBF4B22A-3C6E-46AC-A65A-695438D3E7DC}" dt="2023-05-05T04:18:16.035" v="14817" actId="164"/>
          <ac:spMkLst>
            <pc:docMk/>
            <pc:sldMk cId="3596047853" sldId="281"/>
            <ac:spMk id="73" creationId="{7DC8A8C5-F0A3-B51A-E58F-559CA114AA8C}"/>
          </ac:spMkLst>
        </pc:spChg>
        <pc:spChg chg="add mod">
          <ac:chgData name="Po-Shen Hsin" userId="31829f5c86a83c6f" providerId="LiveId" clId="{FBF4B22A-3C6E-46AC-A65A-695438D3E7DC}" dt="2023-05-05T04:23:38.567" v="15067" actId="14100"/>
          <ac:spMkLst>
            <pc:docMk/>
            <pc:sldMk cId="3596047853" sldId="281"/>
            <ac:spMk id="76" creationId="{2BC01719-CEB7-E124-599D-C4940CD7269B}"/>
          </ac:spMkLst>
        </pc:spChg>
        <pc:grpChg chg="add del mod">
          <ac:chgData name="Po-Shen Hsin" userId="31829f5c86a83c6f" providerId="LiveId" clId="{FBF4B22A-3C6E-46AC-A65A-695438D3E7DC}" dt="2023-05-05T04:02:36" v="14462" actId="478"/>
          <ac:grpSpMkLst>
            <pc:docMk/>
            <pc:sldMk cId="3596047853" sldId="281"/>
            <ac:grpSpMk id="6" creationId="{63BAA12D-C69A-0EA8-BE33-5BDBC0AEA258}"/>
          </ac:grpSpMkLst>
        </pc:grpChg>
        <pc:grpChg chg="mod topLvl">
          <ac:chgData name="Po-Shen Hsin" userId="31829f5c86a83c6f" providerId="LiveId" clId="{FBF4B22A-3C6E-46AC-A65A-695438D3E7DC}" dt="2023-05-05T04:11:46.039" v="14656" actId="164"/>
          <ac:grpSpMkLst>
            <pc:docMk/>
            <pc:sldMk cId="3596047853" sldId="281"/>
            <ac:grpSpMk id="7" creationId="{F9E2FD62-E282-7DB2-EA5C-3756772D0ADC}"/>
          </ac:grpSpMkLst>
        </pc:grpChg>
        <pc:grpChg chg="add mod">
          <ac:chgData name="Po-Shen Hsin" userId="31829f5c86a83c6f" providerId="LiveId" clId="{FBF4B22A-3C6E-46AC-A65A-695438D3E7DC}" dt="2023-05-05T04:18:05.076" v="14816" actId="1076"/>
          <ac:grpSpMkLst>
            <pc:docMk/>
            <pc:sldMk cId="3596047853" sldId="281"/>
            <ac:grpSpMk id="59" creationId="{7F761845-BE03-881A-49AC-B1B141AEB17E}"/>
          </ac:grpSpMkLst>
        </pc:grpChg>
        <pc:grpChg chg="add mod">
          <ac:chgData name="Po-Shen Hsin" userId="31829f5c86a83c6f" providerId="LiveId" clId="{FBF4B22A-3C6E-46AC-A65A-695438D3E7DC}" dt="2023-05-05T04:18:16.035" v="14817" actId="164"/>
          <ac:grpSpMkLst>
            <pc:docMk/>
            <pc:sldMk cId="3596047853" sldId="281"/>
            <ac:grpSpMk id="70" creationId="{C2DA6FE4-745A-9F06-FAB1-733ACEB85447}"/>
          </ac:grpSpMkLst>
        </pc:grpChg>
        <pc:grpChg chg="add mod">
          <ac:chgData name="Po-Shen Hsin" userId="31829f5c86a83c6f" providerId="LiveId" clId="{FBF4B22A-3C6E-46AC-A65A-695438D3E7DC}" dt="2023-05-05T04:18:18.909" v="14818" actId="1076"/>
          <ac:grpSpMkLst>
            <pc:docMk/>
            <pc:sldMk cId="3596047853" sldId="281"/>
            <ac:grpSpMk id="74" creationId="{60CD4296-6B96-14F8-8E51-6E9F10FD4BBD}"/>
          </ac:grpSpMkLst>
        </pc:grpChg>
        <pc:picChg chg="add mod">
          <ac:chgData name="Po-Shen Hsin" userId="31829f5c86a83c6f" providerId="LiveId" clId="{FBF4B22A-3C6E-46AC-A65A-695438D3E7DC}" dt="2023-05-22T05:59:56.827" v="25074" actId="1076"/>
          <ac:picMkLst>
            <pc:docMk/>
            <pc:sldMk cId="3596047853" sldId="281"/>
            <ac:picMk id="48" creationId="{7DD87248-CC39-BE9F-59A9-DEC67C167D95}"/>
          </ac:picMkLst>
        </pc:picChg>
        <pc:cxnChg chg="mod">
          <ac:chgData name="Po-Shen Hsin" userId="31829f5c86a83c6f" providerId="LiveId" clId="{FBF4B22A-3C6E-46AC-A65A-695438D3E7DC}" dt="2023-05-14T20:49:56.262" v="24295" actId="14100"/>
          <ac:cxnSpMkLst>
            <pc:docMk/>
            <pc:sldMk cId="3596047853" sldId="281"/>
            <ac:cxnSpMk id="13" creationId="{66F8FFA4-7941-EB2D-75EB-AE2B64170488}"/>
          </ac:cxnSpMkLst>
        </pc:cxnChg>
        <pc:cxnChg chg="mod">
          <ac:chgData name="Po-Shen Hsin" userId="31829f5c86a83c6f" providerId="LiveId" clId="{FBF4B22A-3C6E-46AC-A65A-695438D3E7DC}" dt="2023-05-05T04:10:13.359" v="14601" actId="692"/>
          <ac:cxnSpMkLst>
            <pc:docMk/>
            <pc:sldMk cId="3596047853" sldId="281"/>
            <ac:cxnSpMk id="14" creationId="{272CBD1B-541D-81EC-4E05-BC2B5BE8D73F}"/>
          </ac:cxnSpMkLst>
        </pc:cxnChg>
        <pc:cxnChg chg="mod">
          <ac:chgData name="Po-Shen Hsin" userId="31829f5c86a83c6f" providerId="LiveId" clId="{FBF4B22A-3C6E-46AC-A65A-695438D3E7DC}" dt="2023-05-05T04:09:52.257" v="14596" actId="692"/>
          <ac:cxnSpMkLst>
            <pc:docMk/>
            <pc:sldMk cId="3596047853" sldId="281"/>
            <ac:cxnSpMk id="15" creationId="{DBC71C55-44BD-7710-50AA-AFA3CEE063BB}"/>
          </ac:cxnSpMkLst>
        </pc:cxnChg>
        <pc:cxnChg chg="mod">
          <ac:chgData name="Po-Shen Hsin" userId="31829f5c86a83c6f" providerId="LiveId" clId="{FBF4B22A-3C6E-46AC-A65A-695438D3E7DC}" dt="2023-05-05T04:09:46.586" v="14595" actId="692"/>
          <ac:cxnSpMkLst>
            <pc:docMk/>
            <pc:sldMk cId="3596047853" sldId="281"/>
            <ac:cxnSpMk id="16" creationId="{48665B24-E1A7-C792-D34F-63F652730B58}"/>
          </ac:cxnSpMkLst>
        </pc:cxnChg>
        <pc:cxnChg chg="mod">
          <ac:chgData name="Po-Shen Hsin" userId="31829f5c86a83c6f" providerId="LiveId" clId="{FBF4B22A-3C6E-46AC-A65A-695438D3E7DC}" dt="2023-05-05T04:24:33.956" v="15081" actId="692"/>
          <ac:cxnSpMkLst>
            <pc:docMk/>
            <pc:sldMk cId="3596047853" sldId="281"/>
            <ac:cxnSpMk id="17" creationId="{02F3E246-550A-F2AF-6EDF-D6BC5E7F71EA}"/>
          </ac:cxnSpMkLst>
        </pc:cxnChg>
        <pc:cxnChg chg="mod">
          <ac:chgData name="Po-Shen Hsin" userId="31829f5c86a83c6f" providerId="LiveId" clId="{FBF4B22A-3C6E-46AC-A65A-695438D3E7DC}" dt="2023-05-05T04:24:41.102" v="15082" actId="692"/>
          <ac:cxnSpMkLst>
            <pc:docMk/>
            <pc:sldMk cId="3596047853" sldId="281"/>
            <ac:cxnSpMk id="18" creationId="{06C1B953-48EF-A73A-0D26-A98B26E3FFBC}"/>
          </ac:cxnSpMkLst>
        </pc:cxnChg>
        <pc:cxnChg chg="mod">
          <ac:chgData name="Po-Shen Hsin" userId="31829f5c86a83c6f" providerId="LiveId" clId="{FBF4B22A-3C6E-46AC-A65A-695438D3E7DC}" dt="2023-05-05T04:16:44.421" v="14802" actId="692"/>
          <ac:cxnSpMkLst>
            <pc:docMk/>
            <pc:sldMk cId="3596047853" sldId="281"/>
            <ac:cxnSpMk id="20" creationId="{9F178227-0F59-CE37-F7FF-25DC7C7D821D}"/>
          </ac:cxnSpMkLst>
        </pc:cxnChg>
        <pc:cxnChg chg="mod">
          <ac:chgData name="Po-Shen Hsin" userId="31829f5c86a83c6f" providerId="LiveId" clId="{FBF4B22A-3C6E-46AC-A65A-695438D3E7DC}" dt="2023-05-05T04:02:12.510" v="14457"/>
          <ac:cxnSpMkLst>
            <pc:docMk/>
            <pc:sldMk cId="3596047853" sldId="281"/>
            <ac:cxnSpMk id="21" creationId="{CA5FBD87-F9D0-6018-8047-6FBD701B2AB0}"/>
          </ac:cxnSpMkLst>
        </pc:cxnChg>
        <pc:cxnChg chg="mod">
          <ac:chgData name="Po-Shen Hsin" userId="31829f5c86a83c6f" providerId="LiveId" clId="{FBF4B22A-3C6E-46AC-A65A-695438D3E7DC}" dt="2023-05-05T04:02:12.510" v="14457"/>
          <ac:cxnSpMkLst>
            <pc:docMk/>
            <pc:sldMk cId="3596047853" sldId="281"/>
            <ac:cxnSpMk id="22" creationId="{12178297-B316-9F5B-87D4-28F72EC44F54}"/>
          </ac:cxnSpMkLst>
        </pc:cxnChg>
        <pc:cxnChg chg="mod">
          <ac:chgData name="Po-Shen Hsin" userId="31829f5c86a83c6f" providerId="LiveId" clId="{FBF4B22A-3C6E-46AC-A65A-695438D3E7DC}" dt="2023-05-05T04:02:12.510" v="14457"/>
          <ac:cxnSpMkLst>
            <pc:docMk/>
            <pc:sldMk cId="3596047853" sldId="281"/>
            <ac:cxnSpMk id="23" creationId="{0363C25A-B66F-507E-9413-2F63C619B18A}"/>
          </ac:cxnSpMkLst>
        </pc:cxnChg>
        <pc:cxnChg chg="mod">
          <ac:chgData name="Po-Shen Hsin" userId="31829f5c86a83c6f" providerId="LiveId" clId="{FBF4B22A-3C6E-46AC-A65A-695438D3E7DC}" dt="2023-05-05T04:02:12.510" v="14457"/>
          <ac:cxnSpMkLst>
            <pc:docMk/>
            <pc:sldMk cId="3596047853" sldId="281"/>
            <ac:cxnSpMk id="24" creationId="{E1FCB58C-4BA2-D264-F3B8-A2745BDD0044}"/>
          </ac:cxnSpMkLst>
        </pc:cxnChg>
        <pc:cxnChg chg="mod">
          <ac:chgData name="Po-Shen Hsin" userId="31829f5c86a83c6f" providerId="LiveId" clId="{FBF4B22A-3C6E-46AC-A65A-695438D3E7DC}" dt="2023-05-05T04:02:12.510" v="14457"/>
          <ac:cxnSpMkLst>
            <pc:docMk/>
            <pc:sldMk cId="3596047853" sldId="281"/>
            <ac:cxnSpMk id="25" creationId="{21C16F0C-2C4E-7D2E-A6BC-7261C5496F08}"/>
          </ac:cxnSpMkLst>
        </pc:cxnChg>
        <pc:cxnChg chg="mod">
          <ac:chgData name="Po-Shen Hsin" userId="31829f5c86a83c6f" providerId="LiveId" clId="{FBF4B22A-3C6E-46AC-A65A-695438D3E7DC}" dt="2023-05-05T04:02:12.510" v="14457"/>
          <ac:cxnSpMkLst>
            <pc:docMk/>
            <pc:sldMk cId="3596047853" sldId="281"/>
            <ac:cxnSpMk id="26" creationId="{D7193AB1-DC65-5A82-72C5-1C2312B29C99}"/>
          </ac:cxnSpMkLst>
        </pc:cxnChg>
        <pc:cxnChg chg="mod">
          <ac:chgData name="Po-Shen Hsin" userId="31829f5c86a83c6f" providerId="LiveId" clId="{FBF4B22A-3C6E-46AC-A65A-695438D3E7DC}" dt="2023-05-05T04:02:12.510" v="14457"/>
          <ac:cxnSpMkLst>
            <pc:docMk/>
            <pc:sldMk cId="3596047853" sldId="281"/>
            <ac:cxnSpMk id="27" creationId="{313806B0-6E18-604E-CE5F-A60648CA4E3A}"/>
          </ac:cxnSpMkLst>
        </pc:cxnChg>
        <pc:cxnChg chg="mod">
          <ac:chgData name="Po-Shen Hsin" userId="31829f5c86a83c6f" providerId="LiveId" clId="{FBF4B22A-3C6E-46AC-A65A-695438D3E7DC}" dt="2023-05-05T04:02:12.510" v="14457"/>
          <ac:cxnSpMkLst>
            <pc:docMk/>
            <pc:sldMk cId="3596047853" sldId="281"/>
            <ac:cxnSpMk id="28" creationId="{F66D77E9-AED1-DD41-1CBE-53AA675EE874}"/>
          </ac:cxnSpMkLst>
        </pc:cxnChg>
        <pc:cxnChg chg="mod">
          <ac:chgData name="Po-Shen Hsin" userId="31829f5c86a83c6f" providerId="LiveId" clId="{FBF4B22A-3C6E-46AC-A65A-695438D3E7DC}" dt="2023-05-05T04:02:12.510" v="14457"/>
          <ac:cxnSpMkLst>
            <pc:docMk/>
            <pc:sldMk cId="3596047853" sldId="281"/>
            <ac:cxnSpMk id="31" creationId="{81A7912D-28EC-A505-5CDA-8E8A139FC4A7}"/>
          </ac:cxnSpMkLst>
        </pc:cxnChg>
        <pc:cxnChg chg="mod">
          <ac:chgData name="Po-Shen Hsin" userId="31829f5c86a83c6f" providerId="LiveId" clId="{FBF4B22A-3C6E-46AC-A65A-695438D3E7DC}" dt="2023-05-05T04:02:12.510" v="14457"/>
          <ac:cxnSpMkLst>
            <pc:docMk/>
            <pc:sldMk cId="3596047853" sldId="281"/>
            <ac:cxnSpMk id="32" creationId="{64DD7FE4-BD18-22B2-3E04-5E0F64F2F4C4}"/>
          </ac:cxnSpMkLst>
        </pc:cxnChg>
        <pc:cxnChg chg="mod">
          <ac:chgData name="Po-Shen Hsin" userId="31829f5c86a83c6f" providerId="LiveId" clId="{FBF4B22A-3C6E-46AC-A65A-695438D3E7DC}" dt="2023-05-05T04:02:12.510" v="14457"/>
          <ac:cxnSpMkLst>
            <pc:docMk/>
            <pc:sldMk cId="3596047853" sldId="281"/>
            <ac:cxnSpMk id="33" creationId="{59538AF1-E033-F524-AB2D-64366A40E14D}"/>
          </ac:cxnSpMkLst>
        </pc:cxnChg>
        <pc:cxnChg chg="mod">
          <ac:chgData name="Po-Shen Hsin" userId="31829f5c86a83c6f" providerId="LiveId" clId="{FBF4B22A-3C6E-46AC-A65A-695438D3E7DC}" dt="2023-05-05T04:02:12.510" v="14457"/>
          <ac:cxnSpMkLst>
            <pc:docMk/>
            <pc:sldMk cId="3596047853" sldId="281"/>
            <ac:cxnSpMk id="34" creationId="{E227CD4C-CA58-10E6-0E3A-4DADE8BC982E}"/>
          </ac:cxnSpMkLst>
        </pc:cxnChg>
        <pc:cxnChg chg="mod">
          <ac:chgData name="Po-Shen Hsin" userId="31829f5c86a83c6f" providerId="LiveId" clId="{FBF4B22A-3C6E-46AC-A65A-695438D3E7DC}" dt="2023-05-05T04:02:12.510" v="14457"/>
          <ac:cxnSpMkLst>
            <pc:docMk/>
            <pc:sldMk cId="3596047853" sldId="281"/>
            <ac:cxnSpMk id="35" creationId="{0EFF76BB-407F-82B1-1B51-E13FCA746DEB}"/>
          </ac:cxnSpMkLst>
        </pc:cxnChg>
        <pc:cxnChg chg="mod">
          <ac:chgData name="Po-Shen Hsin" userId="31829f5c86a83c6f" providerId="LiveId" clId="{FBF4B22A-3C6E-46AC-A65A-695438D3E7DC}" dt="2023-05-05T04:02:12.510" v="14457"/>
          <ac:cxnSpMkLst>
            <pc:docMk/>
            <pc:sldMk cId="3596047853" sldId="281"/>
            <ac:cxnSpMk id="36" creationId="{9D43EB00-93AD-09CB-9C73-6D649DD3C113}"/>
          </ac:cxnSpMkLst>
        </pc:cxnChg>
        <pc:cxnChg chg="mod">
          <ac:chgData name="Po-Shen Hsin" userId="31829f5c86a83c6f" providerId="LiveId" clId="{FBF4B22A-3C6E-46AC-A65A-695438D3E7DC}" dt="2023-05-05T04:02:12.510" v="14457"/>
          <ac:cxnSpMkLst>
            <pc:docMk/>
            <pc:sldMk cId="3596047853" sldId="281"/>
            <ac:cxnSpMk id="37" creationId="{A4B0B623-5487-A082-CA9B-D4F316AAE51C}"/>
          </ac:cxnSpMkLst>
        </pc:cxnChg>
        <pc:cxnChg chg="mod">
          <ac:chgData name="Po-Shen Hsin" userId="31829f5c86a83c6f" providerId="LiveId" clId="{FBF4B22A-3C6E-46AC-A65A-695438D3E7DC}" dt="2023-05-05T04:02:12.510" v="14457"/>
          <ac:cxnSpMkLst>
            <pc:docMk/>
            <pc:sldMk cId="3596047853" sldId="281"/>
            <ac:cxnSpMk id="38" creationId="{7131AE69-76D2-222E-DDFA-6621FCF1E8CA}"/>
          </ac:cxnSpMkLst>
        </pc:cxnChg>
        <pc:cxnChg chg="add mod">
          <ac:chgData name="Po-Shen Hsin" userId="31829f5c86a83c6f" providerId="LiveId" clId="{FBF4B22A-3C6E-46AC-A65A-695438D3E7DC}" dt="2023-05-05T04:18:39.213" v="14821" actId="14100"/>
          <ac:cxnSpMkLst>
            <pc:docMk/>
            <pc:sldMk cId="3596047853" sldId="281"/>
            <ac:cxnSpMk id="53" creationId="{E5F55EA5-D982-70FA-1C74-08DE9CA1DD3A}"/>
          </ac:cxnSpMkLst>
        </pc:cxnChg>
        <pc:cxnChg chg="add mod">
          <ac:chgData name="Po-Shen Hsin" userId="31829f5c86a83c6f" providerId="LiveId" clId="{FBF4B22A-3C6E-46AC-A65A-695438D3E7DC}" dt="2023-05-05T04:13:40.859" v="14692" actId="164"/>
          <ac:cxnSpMkLst>
            <pc:docMk/>
            <pc:sldMk cId="3596047853" sldId="281"/>
            <ac:cxnSpMk id="63" creationId="{08295DA6-A595-6D96-5E1A-DE574C2C106C}"/>
          </ac:cxnSpMkLst>
        </pc:cxnChg>
        <pc:cxnChg chg="add mod">
          <ac:chgData name="Po-Shen Hsin" userId="31829f5c86a83c6f" providerId="LiveId" clId="{FBF4B22A-3C6E-46AC-A65A-695438D3E7DC}" dt="2023-05-05T04:13:46.315" v="14696" actId="1036"/>
          <ac:cxnSpMkLst>
            <pc:docMk/>
            <pc:sldMk cId="3596047853" sldId="281"/>
            <ac:cxnSpMk id="65" creationId="{2CE37756-DCBB-D80C-7E0D-550D08874F9C}"/>
          </ac:cxnSpMkLst>
        </pc:cxnChg>
        <pc:cxnChg chg="add mod">
          <ac:chgData name="Po-Shen Hsin" userId="31829f5c86a83c6f" providerId="LiveId" clId="{FBF4B22A-3C6E-46AC-A65A-695438D3E7DC}" dt="2023-05-05T04:13:40.859" v="14692" actId="164"/>
          <ac:cxnSpMkLst>
            <pc:docMk/>
            <pc:sldMk cId="3596047853" sldId="281"/>
            <ac:cxnSpMk id="68" creationId="{B45F982B-6F80-4CC6-4D65-C59A42A95346}"/>
          </ac:cxnSpMkLst>
        </pc:cxnChg>
      </pc:sldChg>
      <pc:sldChg chg="addSp modSp new mod">
        <pc:chgData name="Po-Shen Hsin" userId="31829f5c86a83c6f" providerId="LiveId" clId="{FBF4B22A-3C6E-46AC-A65A-695438D3E7DC}" dt="2023-05-14T20:10:46.977" v="23992"/>
        <pc:sldMkLst>
          <pc:docMk/>
          <pc:sldMk cId="1629842283" sldId="282"/>
        </pc:sldMkLst>
        <pc:spChg chg="mod">
          <ac:chgData name="Po-Shen Hsin" userId="31829f5c86a83c6f" providerId="LiveId" clId="{FBF4B22A-3C6E-46AC-A65A-695438D3E7DC}" dt="2023-05-06T00:20:04.733" v="17136" actId="20577"/>
          <ac:spMkLst>
            <pc:docMk/>
            <pc:sldMk cId="1629842283" sldId="282"/>
            <ac:spMk id="2" creationId="{942CBBE6-36D6-CCB3-12F5-5F9F598966F1}"/>
          </ac:spMkLst>
        </pc:spChg>
        <pc:spChg chg="mod">
          <ac:chgData name="Po-Shen Hsin" userId="31829f5c86a83c6f" providerId="LiveId" clId="{FBF4B22A-3C6E-46AC-A65A-695438D3E7DC}" dt="2023-05-14T20:10:46.977" v="23992"/>
          <ac:spMkLst>
            <pc:docMk/>
            <pc:sldMk cId="1629842283" sldId="282"/>
            <ac:spMk id="3" creationId="{942AED2F-2454-20EB-CA64-619461863108}"/>
          </ac:spMkLst>
        </pc:spChg>
        <pc:spChg chg="add mod">
          <ac:chgData name="Po-Shen Hsin" userId="31829f5c86a83c6f" providerId="LiveId" clId="{FBF4B22A-3C6E-46AC-A65A-695438D3E7DC}" dt="2023-05-06T00:19:33.641" v="17130" actId="207"/>
          <ac:spMkLst>
            <pc:docMk/>
            <pc:sldMk cId="1629842283" sldId="282"/>
            <ac:spMk id="4" creationId="{F0D69D79-7D3B-590B-491F-4F759186E40F}"/>
          </ac:spMkLst>
        </pc:spChg>
        <pc:spChg chg="add mod">
          <ac:chgData name="Po-Shen Hsin" userId="31829f5c86a83c6f" providerId="LiveId" clId="{FBF4B22A-3C6E-46AC-A65A-695438D3E7DC}" dt="2023-05-06T00:20:53.997" v="17138" actId="1076"/>
          <ac:spMkLst>
            <pc:docMk/>
            <pc:sldMk cId="1629842283" sldId="282"/>
            <ac:spMk id="5" creationId="{755EB79B-F591-5312-2C0E-A51430755F72}"/>
          </ac:spMkLst>
        </pc:spChg>
        <pc:picChg chg="add mod">
          <ac:chgData name="Po-Shen Hsin" userId="31829f5c86a83c6f" providerId="LiveId" clId="{FBF4B22A-3C6E-46AC-A65A-695438D3E7DC}" dt="2023-05-06T00:17:09.395" v="17083" actId="14100"/>
          <ac:picMkLst>
            <pc:docMk/>
            <pc:sldMk cId="1629842283" sldId="282"/>
            <ac:picMk id="7" creationId="{1FD96BAD-88FC-B772-4383-DA377C0DAA5B}"/>
          </ac:picMkLst>
        </pc:picChg>
      </pc:sldChg>
      <pc:sldChg chg="modSp new mod">
        <pc:chgData name="Po-Shen Hsin" userId="31829f5c86a83c6f" providerId="LiveId" clId="{FBF4B22A-3C6E-46AC-A65A-695438D3E7DC}" dt="2023-05-14T20:58:01.666" v="24333" actId="20577"/>
        <pc:sldMkLst>
          <pc:docMk/>
          <pc:sldMk cId="641599650" sldId="283"/>
        </pc:sldMkLst>
        <pc:spChg chg="mod">
          <ac:chgData name="Po-Shen Hsin" userId="31829f5c86a83c6f" providerId="LiveId" clId="{FBF4B22A-3C6E-46AC-A65A-695438D3E7DC}" dt="2023-05-06T00:44:20.261" v="17515" actId="20577"/>
          <ac:spMkLst>
            <pc:docMk/>
            <pc:sldMk cId="641599650" sldId="283"/>
            <ac:spMk id="2" creationId="{8DBA3217-7043-6C6B-4DBA-3CF1349A16E2}"/>
          </ac:spMkLst>
        </pc:spChg>
        <pc:spChg chg="mod">
          <ac:chgData name="Po-Shen Hsin" userId="31829f5c86a83c6f" providerId="LiveId" clId="{FBF4B22A-3C6E-46AC-A65A-695438D3E7DC}" dt="2023-05-14T20:58:01.666" v="24333" actId="20577"/>
          <ac:spMkLst>
            <pc:docMk/>
            <pc:sldMk cId="641599650" sldId="283"/>
            <ac:spMk id="3" creationId="{9C63768C-3EFD-E7C3-6200-B182041CE549}"/>
          </ac:spMkLst>
        </pc:spChg>
      </pc:sldChg>
      <pc:sldChg chg="modSp new mod">
        <pc:chgData name="Po-Shen Hsin" userId="31829f5c86a83c6f" providerId="LiveId" clId="{FBF4B22A-3C6E-46AC-A65A-695438D3E7DC}" dt="2023-05-06T01:09:46.388" v="19207"/>
        <pc:sldMkLst>
          <pc:docMk/>
          <pc:sldMk cId="3319557816" sldId="284"/>
        </pc:sldMkLst>
        <pc:spChg chg="mod">
          <ac:chgData name="Po-Shen Hsin" userId="31829f5c86a83c6f" providerId="LiveId" clId="{FBF4B22A-3C6E-46AC-A65A-695438D3E7DC}" dt="2023-05-06T01:09:25.693" v="19205" actId="20577"/>
          <ac:spMkLst>
            <pc:docMk/>
            <pc:sldMk cId="3319557816" sldId="284"/>
            <ac:spMk id="2" creationId="{90DEC03F-C15C-280D-5F72-DDDD03900557}"/>
          </ac:spMkLst>
        </pc:spChg>
        <pc:spChg chg="mod">
          <ac:chgData name="Po-Shen Hsin" userId="31829f5c86a83c6f" providerId="LiveId" clId="{FBF4B22A-3C6E-46AC-A65A-695438D3E7DC}" dt="2023-05-06T01:09:46.388" v="19207"/>
          <ac:spMkLst>
            <pc:docMk/>
            <pc:sldMk cId="3319557816" sldId="284"/>
            <ac:spMk id="3" creationId="{CA3A134C-178E-122D-040F-5CFE6FC21E7D}"/>
          </ac:spMkLst>
        </pc:spChg>
      </pc:sldChg>
      <pc:sldChg chg="modSp new mod">
        <pc:chgData name="Po-Shen Hsin" userId="31829f5c86a83c6f" providerId="LiveId" clId="{FBF4B22A-3C6E-46AC-A65A-695438D3E7DC}" dt="2023-05-14T21:03:24.425" v="24420"/>
        <pc:sldMkLst>
          <pc:docMk/>
          <pc:sldMk cId="1223465532" sldId="285"/>
        </pc:sldMkLst>
        <pc:spChg chg="mod">
          <ac:chgData name="Po-Shen Hsin" userId="31829f5c86a83c6f" providerId="LiveId" clId="{FBF4B22A-3C6E-46AC-A65A-695438D3E7DC}" dt="2023-05-06T01:49:52.344" v="20416" actId="20577"/>
          <ac:spMkLst>
            <pc:docMk/>
            <pc:sldMk cId="1223465532" sldId="285"/>
            <ac:spMk id="2" creationId="{446E07DD-BC89-68AC-C2EF-78C242A279A8}"/>
          </ac:spMkLst>
        </pc:spChg>
        <pc:spChg chg="mod">
          <ac:chgData name="Po-Shen Hsin" userId="31829f5c86a83c6f" providerId="LiveId" clId="{FBF4B22A-3C6E-46AC-A65A-695438D3E7DC}" dt="2023-05-14T21:03:24.425" v="24420"/>
          <ac:spMkLst>
            <pc:docMk/>
            <pc:sldMk cId="1223465532" sldId="285"/>
            <ac:spMk id="3" creationId="{0CF4332D-34E0-D51F-4377-59444CC27386}"/>
          </ac:spMkLst>
        </pc:spChg>
      </pc:sldChg>
      <pc:sldChg chg="modSp new del mod">
        <pc:chgData name="Po-Shen Hsin" userId="31829f5c86a83c6f" providerId="LiveId" clId="{FBF4B22A-3C6E-46AC-A65A-695438D3E7DC}" dt="2023-05-06T01:51:00.035" v="20442" actId="47"/>
        <pc:sldMkLst>
          <pc:docMk/>
          <pc:sldMk cId="2109588728" sldId="286"/>
        </pc:sldMkLst>
        <pc:spChg chg="mod">
          <ac:chgData name="Po-Shen Hsin" userId="31829f5c86a83c6f" providerId="LiveId" clId="{FBF4B22A-3C6E-46AC-A65A-695438D3E7DC}" dt="2023-05-06T01:37:37.072" v="20352" actId="20577"/>
          <ac:spMkLst>
            <pc:docMk/>
            <pc:sldMk cId="2109588728" sldId="286"/>
            <ac:spMk id="3" creationId="{D2B7DEF3-4AE0-B712-E2DB-927CE673945F}"/>
          </ac:spMkLst>
        </pc:spChg>
      </pc:sldChg>
      <pc:sldChg chg="modSp new mod">
        <pc:chgData name="Po-Shen Hsin" userId="31829f5c86a83c6f" providerId="LiveId" clId="{FBF4B22A-3C6E-46AC-A65A-695438D3E7DC}" dt="2023-05-14T21:09:19.410" v="24647" actId="207"/>
        <pc:sldMkLst>
          <pc:docMk/>
          <pc:sldMk cId="2948883399" sldId="286"/>
        </pc:sldMkLst>
        <pc:spChg chg="mod">
          <ac:chgData name="Po-Shen Hsin" userId="31829f5c86a83c6f" providerId="LiveId" clId="{FBF4B22A-3C6E-46AC-A65A-695438D3E7DC}" dt="2023-05-06T02:29:51.945" v="22429"/>
          <ac:spMkLst>
            <pc:docMk/>
            <pc:sldMk cId="2948883399" sldId="286"/>
            <ac:spMk id="2" creationId="{3E43E15E-F23A-00B5-7DEC-EEAFC5FE04D8}"/>
          </ac:spMkLst>
        </pc:spChg>
        <pc:spChg chg="mod">
          <ac:chgData name="Po-Shen Hsin" userId="31829f5c86a83c6f" providerId="LiveId" clId="{FBF4B22A-3C6E-46AC-A65A-695438D3E7DC}" dt="2023-05-14T21:09:19.410" v="24647" actId="207"/>
          <ac:spMkLst>
            <pc:docMk/>
            <pc:sldMk cId="2948883399" sldId="286"/>
            <ac:spMk id="3" creationId="{AC18ECD0-EED4-A8FD-B1C3-1960DC2568F5}"/>
          </ac:spMkLst>
        </pc:spChg>
      </pc:sldChg>
      <pc:sldChg chg="modSp new mod">
        <pc:chgData name="Po-Shen Hsin" userId="31829f5c86a83c6f" providerId="LiveId" clId="{FBF4B22A-3C6E-46AC-A65A-695438D3E7DC}" dt="2023-05-06T02:41:21.671" v="23033" actId="20577"/>
        <pc:sldMkLst>
          <pc:docMk/>
          <pc:sldMk cId="4223874923" sldId="287"/>
        </pc:sldMkLst>
        <pc:spChg chg="mod">
          <ac:chgData name="Po-Shen Hsin" userId="31829f5c86a83c6f" providerId="LiveId" clId="{FBF4B22A-3C6E-46AC-A65A-695438D3E7DC}" dt="2023-05-06T02:30:55.749" v="22490" actId="20577"/>
          <ac:spMkLst>
            <pc:docMk/>
            <pc:sldMk cId="4223874923" sldId="287"/>
            <ac:spMk id="2" creationId="{AD7F912B-0D06-723F-DF74-173CD171A901}"/>
          </ac:spMkLst>
        </pc:spChg>
        <pc:spChg chg="mod">
          <ac:chgData name="Po-Shen Hsin" userId="31829f5c86a83c6f" providerId="LiveId" clId="{FBF4B22A-3C6E-46AC-A65A-695438D3E7DC}" dt="2023-05-06T02:41:21.671" v="23033" actId="20577"/>
          <ac:spMkLst>
            <pc:docMk/>
            <pc:sldMk cId="4223874923" sldId="287"/>
            <ac:spMk id="3" creationId="{F60A0B73-7045-DA36-5D16-D502D3A39599}"/>
          </ac:spMkLst>
        </pc:spChg>
      </pc:sldChg>
      <pc:sldChg chg="add del">
        <pc:chgData name="Po-Shen Hsin" userId="31829f5c86a83c6f" providerId="LiveId" clId="{FBF4B22A-3C6E-46AC-A65A-695438D3E7DC}" dt="2023-05-06T02:16:50.645" v="21130" actId="47"/>
        <pc:sldMkLst>
          <pc:docMk/>
          <pc:sldMk cId="2546153794" sldId="289"/>
        </pc:sldMkLst>
      </pc:sldChg>
      <pc:sldChg chg="add del">
        <pc:chgData name="Po-Shen Hsin" userId="31829f5c86a83c6f" providerId="LiveId" clId="{FBF4B22A-3C6E-46AC-A65A-695438D3E7DC}" dt="2023-05-06T02:29:08.096" v="22426" actId="47"/>
        <pc:sldMkLst>
          <pc:docMk/>
          <pc:sldMk cId="1642585065" sldId="298"/>
        </pc:sldMkLst>
      </pc:sldChg>
      <pc:sldChg chg="add del">
        <pc:chgData name="Po-Shen Hsin" userId="31829f5c86a83c6f" providerId="LiveId" clId="{FBF4B22A-3C6E-46AC-A65A-695438D3E7DC}" dt="2023-05-06T02:23:07.833" v="22164"/>
        <pc:sldMkLst>
          <pc:docMk/>
          <pc:sldMk cId="72287775" sldId="29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E8E11-1787-3530-E106-8EC3231449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A4984-66D7-6576-532C-3088769D6B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7C748-706D-8159-A5AE-1749B880A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4EE1C-345F-4016-8734-457868749942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3C66D-3FF9-2FC0-B77A-A8E42FD8D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6768CE-3E6E-3415-3F75-E212ADD5A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9D6E9-6001-42FF-8317-429752C73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452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25025-CEA4-0B8C-064B-CB2BCA64F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D2A2EF-6CAA-0D26-1984-652117F114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49B361-F751-D32F-6379-B7D9635FB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4EE1C-345F-4016-8734-457868749942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0325E4-52DA-60D4-6E12-AD32C9E38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FDB6B-CC9E-701A-E7F8-DDC4C4B97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9D6E9-6001-42FF-8317-429752C73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53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A8297E-8307-0F19-FE94-A709E47D84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6C3B44-1019-01EA-D45D-21CF3ED733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67EF5-EA3C-4699-0BE4-8A54B1427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4EE1C-345F-4016-8734-457868749942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276C4E-583A-C22A-14C4-D66606A8D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01624F-A438-16C3-7920-E0550C6C5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9D6E9-6001-42FF-8317-429752C73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440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217ED-A0C4-1424-0515-DBDAA7B39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DD77F-367B-ED08-7952-9D804D7FE2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2FF26-11CA-6338-E771-6647F28ED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4EE1C-345F-4016-8734-457868749942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26866-AA23-1956-50B0-8EEC9FDB3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B549A-3B00-FD61-0AB3-0507508BA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9D6E9-6001-42FF-8317-429752C73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626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2CAA1-103A-8E46-174A-551728EEA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FB1FD6-0178-A00F-62EA-B9AEB53D5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DAE05-2CE4-633E-5B75-9305ACBAB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4EE1C-345F-4016-8734-457868749942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73797-B8AF-387F-35AF-FEDE5705F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48C79D-55DD-0771-558A-A369CC147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9D6E9-6001-42FF-8317-429752C73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056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3CBBE-2083-C4A0-2168-877E453BE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A3177-F8C5-A0D3-0AFC-77D7E9D2AD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997E21-491F-64FC-BDEE-01FF3E22B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A9BF5D-4A95-0642-DA5C-77C28FC8D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4EE1C-345F-4016-8734-457868749942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0241BB-5076-05BF-A503-9568AAD22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3D4A96-DD13-B313-0D63-72DAC82E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9D6E9-6001-42FF-8317-429752C73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952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3E1A1-384D-9CDE-86FF-A72A9F278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9FCFF-B55F-0057-8B30-12C197E54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D98961-86FF-7462-EF23-A353593037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EF6973-3751-DA52-C2F5-C60C32BDC6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CB00CE-A5F7-293B-72BE-BC58CDC1E3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CFDE73-9383-0E70-9D81-67119E10E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4EE1C-345F-4016-8734-457868749942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09487A-CA0A-63B3-928B-F17D81860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41E968-3016-455B-E7FB-74E8C4918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9D6E9-6001-42FF-8317-429752C73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262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A8F4A-C264-ACA5-E9FA-1388401AD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551CA0-BF2B-7792-23B4-11BAEC1D7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4EE1C-345F-4016-8734-457868749942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9836A3-926E-91E5-2EF9-287CC2EB1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344A4-3AF0-AA0A-721C-43AB374FC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9D6E9-6001-42FF-8317-429752C73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95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DE5E7C-607C-C46C-2B25-C349F6BEA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4EE1C-345F-4016-8734-457868749942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1AEE15-A461-CEFA-5E06-CFE5CC8A3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17F640-5C38-BF3D-ACF8-CD6FD62E6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9D6E9-6001-42FF-8317-429752C73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751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95A47-B5CB-8845-B073-70A24ECAD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950A5-7614-E64E-20C9-57C9F5341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995FD-B322-70B5-F29D-4E84F3BBCA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32EE85-5FB3-0366-EC37-C5CC50A18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4EE1C-345F-4016-8734-457868749942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D4177E-F70A-5CDB-C52B-EFABB2392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F20BDA-3B4D-52C6-727E-1D594A5D8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9D6E9-6001-42FF-8317-429752C73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44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08C45-F69F-B06A-8C9D-DB870B7BF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674E26-DC2F-2C0E-1B6D-80F6A4E6C4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AD36BC-B0FC-F492-69D9-3EEDFBAF2C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61EAC4-987E-176A-5E17-9ED633470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4EE1C-345F-4016-8734-457868749942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92F27F-1E46-CB27-FCA9-8D57174FA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DC5754-B649-B092-2A2D-0E320AE24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9D6E9-6001-42FF-8317-429752C73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012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0DC39D-F3AC-C037-B972-1E91253EE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1CC8D2-729A-0B4C-2D34-D8AEE6407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77C586-A45B-5A7A-4504-68B6339115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4EE1C-345F-4016-8734-457868749942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384F2-A948-3CF9-F96F-9148DFC32E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80F16-FB0C-B9FC-E550-692C65EEA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9D6E9-6001-42FF-8317-429752C73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331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6D49B-F1F0-6667-E3D1-F2F0C65CBF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Higher Group Symmetry in Finite Gauge theory and </a:t>
            </a:r>
            <a:r>
              <a:rPr lang="en-US"/>
              <a:t>Stabilizer Codes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084E18-C5E4-DEEF-FE66-E08D4D3B83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Po-Shen Hsin</a:t>
            </a:r>
          </a:p>
          <a:p>
            <a:r>
              <a:rPr lang="en-US" dirty="0"/>
              <a:t>UCLA &amp; Simons Collaboration on Global Categorical Symmetry, 2023</a:t>
            </a:r>
          </a:p>
          <a:p>
            <a:r>
              <a:rPr lang="en-US" dirty="0"/>
              <a:t>2211.11764 with R. Kobayashi, M. </a:t>
            </a:r>
            <a:r>
              <a:rPr lang="en-US" dirty="0" err="1"/>
              <a:t>Barkeshli</a:t>
            </a:r>
            <a:r>
              <a:rPr lang="en-US" dirty="0"/>
              <a:t>, and Y.-A. Chen (U. Maryland) </a:t>
            </a:r>
          </a:p>
          <a:p>
            <a:r>
              <a:rPr lang="en-US" dirty="0"/>
              <a:t>1904.11550 with A. </a:t>
            </a:r>
            <a:r>
              <a:rPr lang="en-US" dirty="0" err="1"/>
              <a:t>Turzillo</a:t>
            </a:r>
            <a:r>
              <a:rPr lang="en-US" dirty="0"/>
              <a:t> (Perimeter)</a:t>
            </a:r>
          </a:p>
        </p:txBody>
      </p:sp>
      <p:pic>
        <p:nvPicPr>
          <p:cNvPr id="5" name="Picture 4" descr="A picture containing person, outdoor, person&#10;&#10;Description automatically generated">
            <a:extLst>
              <a:ext uri="{FF2B5EF4-FFF2-40B4-BE49-F238E27FC236}">
                <a16:creationId xmlns:a16="http://schemas.microsoft.com/office/drawing/2014/main" id="{A32FEB10-6D33-020B-14DC-371C6D5DF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328" y="5344792"/>
            <a:ext cx="839261" cy="1258892"/>
          </a:xfrm>
          <a:prstGeom prst="rect">
            <a:avLst/>
          </a:prstGeom>
        </p:spPr>
      </p:pic>
      <p:pic>
        <p:nvPicPr>
          <p:cNvPr id="7" name="Picture 6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4457962A-3231-0468-5FF9-A1C0838E68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038" y="5370368"/>
            <a:ext cx="984106" cy="1129066"/>
          </a:xfrm>
          <a:prstGeom prst="rect">
            <a:avLst/>
          </a:prstGeom>
        </p:spPr>
      </p:pic>
      <p:pic>
        <p:nvPicPr>
          <p:cNvPr id="9" name="Picture 8" descr="A picture containing person, wall, indoor, young&#10;&#10;Description automatically generated">
            <a:extLst>
              <a:ext uri="{FF2B5EF4-FFF2-40B4-BE49-F238E27FC236}">
                <a16:creationId xmlns:a16="http://schemas.microsoft.com/office/drawing/2014/main" id="{E45B815D-D921-5261-0053-D63576B290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341" y="5365285"/>
            <a:ext cx="1038837" cy="1038837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BECCBA14-010E-938D-08C7-3929519F32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781" y="4974741"/>
            <a:ext cx="1091957" cy="1077028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4AC631BD-0B6C-978C-2D1B-1FAA9403DC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022" y="4118216"/>
            <a:ext cx="1077028" cy="1077028"/>
          </a:xfrm>
          <a:prstGeom prst="rect">
            <a:avLst/>
          </a:prstGeom>
        </p:spPr>
      </p:pic>
      <p:pic>
        <p:nvPicPr>
          <p:cNvPr id="12" name="Picture 11" descr="A picture containing text, star, night sky&#10;&#10;Description automatically generated">
            <a:extLst>
              <a:ext uri="{FF2B5EF4-FFF2-40B4-BE49-F238E27FC236}">
                <a16:creationId xmlns:a16="http://schemas.microsoft.com/office/drawing/2014/main" id="{EFCE22A5-A823-6F93-5323-EC06AE19E7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13" y="4899964"/>
            <a:ext cx="1482760" cy="889656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ABC93C33-08BC-8EE8-204C-82B58B2DC0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69" y="6051769"/>
            <a:ext cx="1965690" cy="300944"/>
          </a:xfrm>
          <a:prstGeom prst="rect">
            <a:avLst/>
          </a:prstGeom>
        </p:spPr>
      </p:pic>
      <p:pic>
        <p:nvPicPr>
          <p:cNvPr id="11" name="Picture 10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8EFEA0B4-A5E5-769F-420A-23FC672838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382" y="5367826"/>
            <a:ext cx="984106" cy="1134149"/>
          </a:xfrm>
          <a:prstGeom prst="rect">
            <a:avLst/>
          </a:prstGeom>
        </p:spPr>
      </p:pic>
      <p:pic>
        <p:nvPicPr>
          <p:cNvPr id="14" name="Picture 13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3DF365DA-7D68-7339-8123-A27932C131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937" y="5273924"/>
            <a:ext cx="1275883" cy="127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368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C0B71-FE6D-5F22-D613-3D1BE14F6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Symmetries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3E530C-2C73-A064-2219-20B80D1C42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Wilson line operator on curve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=∏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Closed loop: commutes with Hamiltonian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2-form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symmetry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Wilson loops on cycle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/>
                  <a:t>: Z quantum gates on logical qubit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Magnetic surface operator on membrane on dual lattice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=∏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Closed surface: commutes with Hamiltonian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1-form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symmetry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Magnetic surface on membrane dual to cycle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/>
                  <a:t>: NOT gate on logical qubit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3E530C-2C73-A064-2219-20B80D1C42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F232F80B-EBCC-6A7A-1AED-C9F205DF2C33}"/>
              </a:ext>
            </a:extLst>
          </p:cNvPr>
          <p:cNvCxnSpPr/>
          <p:nvPr/>
        </p:nvCxnSpPr>
        <p:spPr>
          <a:xfrm>
            <a:off x="7256060" y="1690688"/>
            <a:ext cx="1119116" cy="565742"/>
          </a:xfrm>
          <a:prstGeom prst="bentConnector3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arallelogram 5">
            <a:extLst>
              <a:ext uri="{FF2B5EF4-FFF2-40B4-BE49-F238E27FC236}">
                <a16:creationId xmlns:a16="http://schemas.microsoft.com/office/drawing/2014/main" id="{B2CF75DB-160F-8B23-FB95-4E57DEB162A3}"/>
              </a:ext>
            </a:extLst>
          </p:cNvPr>
          <p:cNvSpPr/>
          <p:nvPr/>
        </p:nvSpPr>
        <p:spPr>
          <a:xfrm>
            <a:off x="9714364" y="4283085"/>
            <a:ext cx="1091821" cy="401970"/>
          </a:xfrm>
          <a:prstGeom prst="parallelogram">
            <a:avLst>
              <a:gd name="adj" fmla="val 98563"/>
            </a:avLst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FECC769-0B2C-55FA-0BE4-9E16B0FEDE9A}"/>
              </a:ext>
            </a:extLst>
          </p:cNvPr>
          <p:cNvCxnSpPr/>
          <p:nvPr/>
        </p:nvCxnSpPr>
        <p:spPr>
          <a:xfrm>
            <a:off x="10199425" y="4392305"/>
            <a:ext cx="0" cy="4003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25AC05-8932-37EB-D35E-756417868958}"/>
              </a:ext>
            </a:extLst>
          </p:cNvPr>
          <p:cNvCxnSpPr/>
          <p:nvPr/>
        </p:nvCxnSpPr>
        <p:spPr>
          <a:xfrm>
            <a:off x="10911386" y="4392305"/>
            <a:ext cx="0" cy="4003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8A8206B7-FDA8-CF7A-5953-0FDD66E7D6A0}"/>
              </a:ext>
            </a:extLst>
          </p:cNvPr>
          <p:cNvSpPr/>
          <p:nvPr/>
        </p:nvSpPr>
        <p:spPr>
          <a:xfrm>
            <a:off x="10408126" y="4285361"/>
            <a:ext cx="1091821" cy="401970"/>
          </a:xfrm>
          <a:prstGeom prst="parallelogram">
            <a:avLst>
              <a:gd name="adj" fmla="val 98563"/>
            </a:avLst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6EDB44C-7119-A7C6-285B-6BFE6A5F0BAA}"/>
                  </a:ext>
                </a:extLst>
              </p:cNvPr>
              <p:cNvSpPr txBox="1"/>
              <p:nvPr/>
            </p:nvSpPr>
            <p:spPr>
              <a:xfrm>
                <a:off x="9912540" y="4223140"/>
                <a:ext cx="94624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6EDB44C-7119-A7C6-285B-6BFE6A5F0B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2540" y="4223140"/>
                <a:ext cx="94624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2DAF48A-68C3-B966-8813-959079F7A435}"/>
                  </a:ext>
                </a:extLst>
              </p:cNvPr>
              <p:cNvSpPr txBox="1"/>
              <p:nvPr/>
            </p:nvSpPr>
            <p:spPr>
              <a:xfrm>
                <a:off x="7075654" y="1690688"/>
                <a:ext cx="94624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2DAF48A-68C3-B966-8813-959079F7A4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5654" y="1690688"/>
                <a:ext cx="94624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4CE2DC9-9957-0EFC-F275-CA67C9678897}"/>
                  </a:ext>
                </a:extLst>
              </p:cNvPr>
              <p:cNvSpPr txBox="1"/>
              <p:nvPr/>
            </p:nvSpPr>
            <p:spPr>
              <a:xfrm>
                <a:off x="10605731" y="4232973"/>
                <a:ext cx="94624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4CE2DC9-9957-0EFC-F275-CA67C96788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5731" y="4232973"/>
                <a:ext cx="94624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26BE129-6F9C-E3E5-6D90-966F719039D8}"/>
                  </a:ext>
                </a:extLst>
              </p:cNvPr>
              <p:cNvSpPr txBox="1"/>
              <p:nvPr/>
            </p:nvSpPr>
            <p:spPr>
              <a:xfrm>
                <a:off x="7547356" y="1819535"/>
                <a:ext cx="94624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26BE129-6F9C-E3E5-6D90-966F71903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7356" y="1819535"/>
                <a:ext cx="94624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7A0A7A9-0AE2-ECEB-0AE6-E00B3F95E2C3}"/>
                  </a:ext>
                </a:extLst>
              </p:cNvPr>
              <p:cNvSpPr txBox="1"/>
              <p:nvPr/>
            </p:nvSpPr>
            <p:spPr>
              <a:xfrm>
                <a:off x="7765292" y="2256430"/>
                <a:ext cx="94624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7A0A7A9-0AE2-ECEB-0AE6-E00B3F95E2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5292" y="2256430"/>
                <a:ext cx="94624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9709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B8D19-3E97-A388-F2E7-391920B79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Symmetries: Decorated Defects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5B60D6-0A33-0E25-3786-30C8D8A762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It will be convenient to introduce operator-valued gauge field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Eigenvalues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)=0,1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E.g. Wilson line operator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nary>
                          <m:naryPr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sub>
                          <m:sup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nary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sup>
                    </m:sSup>
                  </m:oMath>
                </a14:m>
                <a:r>
                  <a:rPr lang="en-US" dirty="0"/>
                  <a:t> for all 1-simplices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Commutation relation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𝑋𝑍</m:t>
                    </m:r>
                  </m:oMath>
                </a14:m>
                <a:r>
                  <a:rPr lang="en-US" dirty="0"/>
                  <a:t>: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acc>
                              <m:accPr>
                                <m:chr m:val="̃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acc>
                          </m:e>
                        </m:d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for other edges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/>
              </a:p>
              <a:p>
                <a:r>
                  <a:rPr lang="en-US" dirty="0"/>
                  <a:t>Domain wall operators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Z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nary>
                            <m:naryPr>
                              <m:supHide m:val="on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∪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∪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nary>
                        </m:sup>
                      </m:sSup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nary>
                            <m:naryPr>
                              <m:supHide m:val="on"/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sub>
                            <m:sup/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∪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𝑑𝑎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e>
                          </m:nary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is closed, commute with Hamiltonian on ground states</a:t>
                </a:r>
              </a:p>
              <a:p>
                <a:r>
                  <a:rPr lang="en-US" dirty="0"/>
                  <a:t>Decorate </a:t>
                </a:r>
                <a:r>
                  <a:rPr lang="en-US" dirty="0">
                    <a:solidFill>
                      <a:srgbClr val="FF0000"/>
                    </a:solidFill>
                  </a:rPr>
                  <a:t>n-dimensional operator </a:t>
                </a:r>
                <a:r>
                  <a:rPr lang="en-US" dirty="0"/>
                  <a:t>on submanifold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𝐵𝐺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(1))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is the </a:t>
                </a:r>
                <a:r>
                  <a:rPr lang="en-US" dirty="0">
                    <a:solidFill>
                      <a:srgbClr val="00B050"/>
                    </a:solidFill>
                  </a:rPr>
                  <a:t>symmetry</a:t>
                </a:r>
                <a:r>
                  <a:rPr lang="en-US" dirty="0"/>
                  <a:t>? What is the </a:t>
                </a:r>
                <a:r>
                  <a:rPr lang="en-US" dirty="0">
                    <a:solidFill>
                      <a:srgbClr val="00B050"/>
                    </a:solidFill>
                  </a:rPr>
                  <a:t>quantum gate</a:t>
                </a:r>
                <a:r>
                  <a:rPr lang="en-US" dirty="0"/>
                  <a:t>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5B60D6-0A33-0E25-3786-30C8D8A762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4776758-EA82-CB9C-CAF8-DDD65350B0FD}"/>
                  </a:ext>
                </a:extLst>
              </p:cNvPr>
              <p:cNvSpPr txBox="1"/>
              <p:nvPr/>
            </p:nvSpPr>
            <p:spPr>
              <a:xfrm>
                <a:off x="9567082" y="4271750"/>
                <a:ext cx="16149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∪:</m:t>
                    </m:r>
                  </m:oMath>
                </a14:m>
                <a:r>
                  <a:rPr lang="en-US" dirty="0"/>
                  <a:t> cup product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4776758-EA82-CB9C-CAF8-DDD65350B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7082" y="4271750"/>
                <a:ext cx="1614984" cy="369332"/>
              </a:xfrm>
              <a:prstGeom prst="rect">
                <a:avLst/>
              </a:prstGeom>
              <a:blipFill>
                <a:blip r:embed="rId3"/>
                <a:stretch>
                  <a:fillRect t="-10000" r="-113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0060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55A29-982C-F3D3-C70C-DAB103E30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Charge-flux Attachment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C88F39-1F72-005C-B340-6B934BF4BE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a </a:t>
                </a:r>
                <a:r>
                  <a:rPr lang="en-US" dirty="0">
                    <a:solidFill>
                      <a:srgbClr val="0070C0"/>
                    </a:solidFill>
                  </a:rPr>
                  <a:t>magnetic defect intersects decorated domain wall</a:t>
                </a:r>
                <a:r>
                  <a:rPr lang="en-US" dirty="0"/>
                  <a:t>, it creates a magnetic source on the domain wall</a:t>
                </a:r>
              </a:p>
              <a:p>
                <a:r>
                  <a:rPr lang="en-US" dirty="0"/>
                  <a:t>The domain wall is decorated with topological action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charge flux attachment: </a:t>
                </a:r>
                <a:r>
                  <a:rPr lang="en-US" dirty="0">
                    <a:solidFill>
                      <a:schemeClr val="accent1"/>
                    </a:solidFill>
                  </a:rPr>
                  <a:t>extra electric charge </a:t>
                </a:r>
                <a:r>
                  <a:rPr lang="en-US" dirty="0"/>
                  <a:t>dressing the magnetic source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C88F39-1F72-005C-B340-6B934BF4BE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937C3A6-62AB-8957-34D4-722924F1AE11}"/>
              </a:ext>
            </a:extLst>
          </p:cNvPr>
          <p:cNvSpPr/>
          <p:nvPr/>
        </p:nvSpPr>
        <p:spPr>
          <a:xfrm>
            <a:off x="891654" y="3757684"/>
            <a:ext cx="2597625" cy="1169158"/>
          </a:xfrm>
          <a:custGeom>
            <a:avLst/>
            <a:gdLst>
              <a:gd name="connsiteX0" fmla="*/ 4549 w 2597625"/>
              <a:gd name="connsiteY0" fmla="*/ 0 h 3189027"/>
              <a:gd name="connsiteX1" fmla="*/ 900752 w 2597625"/>
              <a:gd name="connsiteY1" fmla="*/ 909851 h 3189027"/>
              <a:gd name="connsiteX2" fmla="*/ 2069910 w 2597625"/>
              <a:gd name="connsiteY2" fmla="*/ 1191904 h 3189027"/>
              <a:gd name="connsiteX3" fmla="*/ 2597624 w 2597625"/>
              <a:gd name="connsiteY3" fmla="*/ 1751463 h 3189027"/>
              <a:gd name="connsiteX4" fmla="*/ 2065361 w 2597625"/>
              <a:gd name="connsiteY4" fmla="*/ 2233684 h 3189027"/>
              <a:gd name="connsiteX5" fmla="*/ 641445 w 2597625"/>
              <a:gd name="connsiteY5" fmla="*/ 2324669 h 3189027"/>
              <a:gd name="connsiteX6" fmla="*/ 0 w 2597625"/>
              <a:gd name="connsiteY6" fmla="*/ 3189027 h 3189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7625" h="3189027">
                <a:moveTo>
                  <a:pt x="4549" y="0"/>
                </a:moveTo>
                <a:cubicBezTo>
                  <a:pt x="280537" y="355600"/>
                  <a:pt x="556525" y="711200"/>
                  <a:pt x="900752" y="909851"/>
                </a:cubicBezTo>
                <a:cubicBezTo>
                  <a:pt x="1244979" y="1108502"/>
                  <a:pt x="1787098" y="1051635"/>
                  <a:pt x="2069910" y="1191904"/>
                </a:cubicBezTo>
                <a:cubicBezTo>
                  <a:pt x="2352722" y="1332173"/>
                  <a:pt x="2598382" y="1577833"/>
                  <a:pt x="2597624" y="1751463"/>
                </a:cubicBezTo>
                <a:cubicBezTo>
                  <a:pt x="2596866" y="1925093"/>
                  <a:pt x="2391391" y="2138150"/>
                  <a:pt x="2065361" y="2233684"/>
                </a:cubicBezTo>
                <a:cubicBezTo>
                  <a:pt x="1739331" y="2329218"/>
                  <a:pt x="985672" y="2165445"/>
                  <a:pt x="641445" y="2324669"/>
                </a:cubicBezTo>
                <a:cubicBezTo>
                  <a:pt x="297218" y="2483893"/>
                  <a:pt x="148609" y="2836460"/>
                  <a:pt x="0" y="318902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3EFB567-65FD-08F3-2454-A393EB4D0D3E}"/>
              </a:ext>
            </a:extLst>
          </p:cNvPr>
          <p:cNvCxnSpPr/>
          <p:nvPr/>
        </p:nvCxnSpPr>
        <p:spPr>
          <a:xfrm>
            <a:off x="891654" y="4385481"/>
            <a:ext cx="259762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AFB8D158-41B3-E80D-CEB5-52A8FAB3D120}"/>
              </a:ext>
            </a:extLst>
          </p:cNvPr>
          <p:cNvSpPr/>
          <p:nvPr/>
        </p:nvSpPr>
        <p:spPr>
          <a:xfrm>
            <a:off x="2448068" y="4158364"/>
            <a:ext cx="181970" cy="418529"/>
          </a:xfrm>
          <a:prstGeom prst="ellipse">
            <a:avLst/>
          </a:prstGeom>
          <a:noFill/>
          <a:ln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26FB696-2F41-98AC-7B7A-1AFBEB197ED9}"/>
              </a:ext>
            </a:extLst>
          </p:cNvPr>
          <p:cNvCxnSpPr/>
          <p:nvPr/>
        </p:nvCxnSpPr>
        <p:spPr>
          <a:xfrm>
            <a:off x="4355911" y="4385481"/>
            <a:ext cx="259762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B3B0AA3-FE6F-A62D-6690-A7B9364CEF3F}"/>
              </a:ext>
            </a:extLst>
          </p:cNvPr>
          <p:cNvCxnSpPr/>
          <p:nvPr/>
        </p:nvCxnSpPr>
        <p:spPr>
          <a:xfrm>
            <a:off x="4355911" y="4321791"/>
            <a:ext cx="2654489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0D0E98D-CF41-745A-F546-8F8389A0D144}"/>
                  </a:ext>
                </a:extLst>
              </p:cNvPr>
              <p:cNvSpPr txBox="1"/>
              <p:nvPr/>
            </p:nvSpPr>
            <p:spPr>
              <a:xfrm>
                <a:off x="3850943" y="4246981"/>
                <a:ext cx="22602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0D0E98D-CF41-745A-F546-8F8389A0D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0943" y="4246981"/>
                <a:ext cx="226023" cy="276999"/>
              </a:xfrm>
              <a:prstGeom prst="rect">
                <a:avLst/>
              </a:prstGeom>
              <a:blipFill>
                <a:blip r:embed="rId3"/>
                <a:stretch>
                  <a:fillRect l="-13514" r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EF6F5E07-B3E3-84D7-8D9A-953C586D398D}"/>
              </a:ext>
            </a:extLst>
          </p:cNvPr>
          <p:cNvSpPr txBox="1"/>
          <p:nvPr/>
        </p:nvSpPr>
        <p:spPr>
          <a:xfrm>
            <a:off x="2142698" y="3828453"/>
            <a:ext cx="208666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Holonomy 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B02CA61-822D-ADFD-709B-DD461A894599}"/>
              </a:ext>
            </a:extLst>
          </p:cNvPr>
          <p:cNvSpPr txBox="1"/>
          <p:nvPr/>
        </p:nvSpPr>
        <p:spPr>
          <a:xfrm>
            <a:off x="523165" y="4114294"/>
            <a:ext cx="219213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Magnetic defect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5E15F8A-C91B-4910-E865-6C4BFC4E36CF}"/>
              </a:ext>
            </a:extLst>
          </p:cNvPr>
          <p:cNvSpPr txBox="1"/>
          <p:nvPr/>
        </p:nvSpPr>
        <p:spPr>
          <a:xfrm>
            <a:off x="4285398" y="4460772"/>
            <a:ext cx="627796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/>
              <a:t>Extra electric charge = </a:t>
            </a:r>
            <a:r>
              <a:rPr lang="en-US" sz="2000" dirty="0">
                <a:solidFill>
                  <a:schemeClr val="accent6"/>
                </a:solidFill>
              </a:rPr>
              <a:t>dimensional reduction </a:t>
            </a:r>
            <a:r>
              <a:rPr lang="en-US" sz="2000" dirty="0"/>
              <a:t>of decoration </a:t>
            </a:r>
            <a:r>
              <a:rPr lang="en-US" sz="2000" dirty="0">
                <a:solidFill>
                  <a:schemeClr val="accent6"/>
                </a:solidFill>
              </a:rPr>
              <a:t>on circle with holonomy 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D8294B8-0FE3-EFD6-A5CF-51AA4F780176}"/>
              </a:ext>
            </a:extLst>
          </p:cNvPr>
          <p:cNvSpPr txBox="1"/>
          <p:nvPr/>
        </p:nvSpPr>
        <p:spPr>
          <a:xfrm>
            <a:off x="817158" y="4613368"/>
            <a:ext cx="265107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Decorated topological term</a:t>
            </a:r>
          </a:p>
        </p:txBody>
      </p:sp>
    </p:spTree>
    <p:extLst>
      <p:ext uri="{BB962C8B-B14F-4D97-AF65-F5344CB8AC3E}">
        <p14:creationId xmlns:p14="http://schemas.microsoft.com/office/powerpoint/2010/main" val="805524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45371-8B8D-ADAE-424E-A17F392A8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Charge-flux attachment for decorated wall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B3A8EB-7809-E3FA-7BAB-EB831743FF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Charge-flux attachment implies that piercing the domain wall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∫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en-US" dirty="0"/>
                  <a:t> with magnetic surface that carries unit flux produces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nary>
                            <m:naryPr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∪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nary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∫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∪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If the surface has a boundary, this describes </a:t>
                </a:r>
                <a:r>
                  <a:rPr lang="en-US" dirty="0">
                    <a:solidFill>
                      <a:schemeClr val="accent1"/>
                    </a:solidFill>
                  </a:rPr>
                  <a:t>projective representation </a:t>
                </a:r>
                <a:r>
                  <a:rPr lang="en-US" dirty="0"/>
                  <a:t>with cocycle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: </a:t>
                </a:r>
                <a:r>
                  <a:rPr lang="en-US" dirty="0">
                    <a:solidFill>
                      <a:schemeClr val="accent1"/>
                    </a:solidFill>
                  </a:rPr>
                  <a:t>magnetic surface carries electric charge ½</a:t>
                </a:r>
              </a:p>
              <a:p>
                <a:r>
                  <a:rPr lang="en-US" dirty="0"/>
                  <a:t>Consider </a:t>
                </a:r>
                <a:r>
                  <a:rPr lang="en-US" dirty="0">
                    <a:solidFill>
                      <a:schemeClr val="accent6"/>
                    </a:solidFill>
                  </a:rPr>
                  <a:t>junction</a:t>
                </a:r>
                <a:r>
                  <a:rPr lang="en-US" dirty="0"/>
                  <a:t> of decorated domain wall: the </a:t>
                </a:r>
                <a:r>
                  <a:rPr lang="en-US" dirty="0">
                    <a:solidFill>
                      <a:schemeClr val="accent6"/>
                    </a:solidFill>
                  </a:rPr>
                  <a:t>orientation flips sign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Magnetic surface pierces junction </a:t>
                </a:r>
                <a:r>
                  <a:rPr lang="en-US" dirty="0"/>
                  <a:t>carries </a:t>
                </a:r>
                <a:r>
                  <a:rPr lang="en-US" dirty="0">
                    <a:solidFill>
                      <a:srgbClr val="FF0000"/>
                    </a:solidFill>
                  </a:rPr>
                  <a:t>electric charge 1</a:t>
                </a:r>
              </a:p>
              <a:p>
                <a:r>
                  <a:rPr lang="en-US" dirty="0"/>
                  <a:t>Surface defects + domain wall volume defects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producing </a:t>
                </a:r>
                <a:r>
                  <a:rPr lang="en-US" dirty="0">
                    <a:solidFill>
                      <a:srgbClr val="7030A0"/>
                    </a:solidFill>
                  </a:rPr>
                  <a:t>higher-codimension </a:t>
                </a:r>
                <a:r>
                  <a:rPr lang="en-US" dirty="0"/>
                  <a:t>Wilson line defects: </a:t>
                </a:r>
                <a:r>
                  <a:rPr lang="en-US" dirty="0">
                    <a:solidFill>
                      <a:srgbClr val="7030A0"/>
                    </a:solidFill>
                  </a:rPr>
                  <a:t>higher-group symmetry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B3A8EB-7809-E3FA-7BAB-EB831743FF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A7831D6-3C4B-18E2-5D3F-A84F467F07DA}"/>
              </a:ext>
            </a:extLst>
          </p:cNvPr>
          <p:cNvCxnSpPr>
            <a:cxnSpLocks/>
          </p:cNvCxnSpPr>
          <p:nvPr/>
        </p:nvCxnSpPr>
        <p:spPr>
          <a:xfrm>
            <a:off x="11227444" y="4739833"/>
            <a:ext cx="374074" cy="332844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5A1C6C8-848F-1E3F-B0B2-E11F754F3100}"/>
              </a:ext>
            </a:extLst>
          </p:cNvPr>
          <p:cNvCxnSpPr>
            <a:cxnSpLocks/>
          </p:cNvCxnSpPr>
          <p:nvPr/>
        </p:nvCxnSpPr>
        <p:spPr>
          <a:xfrm flipH="1">
            <a:off x="11603534" y="4695089"/>
            <a:ext cx="341540" cy="377588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BD9F61-4B51-37EA-1DB4-3812396CCC44}"/>
              </a:ext>
            </a:extLst>
          </p:cNvPr>
          <p:cNvCxnSpPr>
            <a:cxnSpLocks/>
          </p:cNvCxnSpPr>
          <p:nvPr/>
        </p:nvCxnSpPr>
        <p:spPr>
          <a:xfrm flipV="1">
            <a:off x="11601518" y="5072677"/>
            <a:ext cx="0" cy="604705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6C8B793-4CE5-A032-F4C7-5F64DFD0D9D8}"/>
              </a:ext>
            </a:extLst>
          </p:cNvPr>
          <p:cNvCxnSpPr/>
          <p:nvPr/>
        </p:nvCxnSpPr>
        <p:spPr>
          <a:xfrm flipH="1" flipV="1">
            <a:off x="11601518" y="4739833"/>
            <a:ext cx="172786" cy="166422"/>
          </a:xfrm>
          <a:prstGeom prst="straightConnector1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17F0D6B-D518-14C1-CAAF-820D51A7112D}"/>
              </a:ext>
            </a:extLst>
          </p:cNvPr>
          <p:cNvCxnSpPr>
            <a:cxnSpLocks/>
          </p:cNvCxnSpPr>
          <p:nvPr/>
        </p:nvCxnSpPr>
        <p:spPr>
          <a:xfrm flipH="1">
            <a:off x="11249816" y="4906255"/>
            <a:ext cx="164665" cy="166422"/>
          </a:xfrm>
          <a:prstGeom prst="straightConnector1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74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3FCDC-A3B3-F0D1-B4D4-9CBA8E08C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Higher-Group Symmetry as Control Z gate in Single </a:t>
            </a:r>
            <a:r>
              <a:rPr lang="en-US" dirty="0" err="1"/>
              <a:t>Toric</a:t>
            </a:r>
            <a:r>
              <a:rPr lang="en-US" dirty="0"/>
              <a:t> 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2C56FB-7624-1C58-FD03-49E478C3EE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731"/>
                <a:ext cx="10515600" cy="435133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Junction of domain walls: domain walls on two half-spaces with opposite orientations</a:t>
                </a:r>
              </a:p>
              <a:p>
                <a:r>
                  <a:rPr lang="en-US" dirty="0"/>
                  <a:t>Space = twisted 3-torus = (periodic in direction 1,3) (antiperiodic in direction 2)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0" dirty="0"/>
                  <a:t>Charge-Flux attachment: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Wall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   (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Also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Wall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Ground states: 3 qubits 1,2,3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CZ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1,3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Domain wall is </a:t>
                </a:r>
                <a:r>
                  <a:rPr lang="en-US" dirty="0">
                    <a:solidFill>
                      <a:srgbClr val="0070C0"/>
                    </a:solidFill>
                  </a:rPr>
                  <a:t>control Z gate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2C56FB-7624-1C58-FD03-49E478C3EE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731"/>
                <a:ext cx="10515600" cy="4351338"/>
              </a:xfrm>
              <a:blipFill>
                <a:blip r:embed="rId2"/>
                <a:stretch>
                  <a:fillRect l="-928" t="-3501" b="-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7F761845-BE03-881A-49AC-B1B141AEB17E}"/>
              </a:ext>
            </a:extLst>
          </p:cNvPr>
          <p:cNvGrpSpPr/>
          <p:nvPr/>
        </p:nvGrpSpPr>
        <p:grpSpPr>
          <a:xfrm>
            <a:off x="1176313" y="2895512"/>
            <a:ext cx="7669037" cy="1755586"/>
            <a:chOff x="1365428" y="3261914"/>
            <a:chExt cx="7669037" cy="175558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9E2FD62-E282-7DB2-EA5C-3756772D0ADC}"/>
                </a:ext>
              </a:extLst>
            </p:cNvPr>
            <p:cNvGrpSpPr/>
            <p:nvPr/>
          </p:nvGrpSpPr>
          <p:grpSpPr>
            <a:xfrm>
              <a:off x="3171845" y="3553744"/>
              <a:ext cx="5862620" cy="1410268"/>
              <a:chOff x="5602497" y="5172501"/>
              <a:chExt cx="5862620" cy="1410268"/>
            </a:xfrm>
          </p:grpSpPr>
          <p:sp>
            <p:nvSpPr>
              <p:cNvPr id="10" name="Cube 9">
                <a:extLst>
                  <a:ext uri="{FF2B5EF4-FFF2-40B4-BE49-F238E27FC236}">
                    <a16:creationId xmlns:a16="http://schemas.microsoft.com/office/drawing/2014/main" id="{B2434223-E6E6-B5BB-4AD4-05061897C24B}"/>
                  </a:ext>
                </a:extLst>
              </p:cNvPr>
              <p:cNvSpPr/>
              <p:nvPr/>
            </p:nvSpPr>
            <p:spPr>
              <a:xfrm>
                <a:off x="6819331" y="5172501"/>
                <a:ext cx="1387523" cy="1410268"/>
              </a:xfrm>
              <a:prstGeom prst="cube">
                <a:avLst/>
              </a:pr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Cube 10">
                <a:extLst>
                  <a:ext uri="{FF2B5EF4-FFF2-40B4-BE49-F238E27FC236}">
                    <a16:creationId xmlns:a16="http://schemas.microsoft.com/office/drawing/2014/main" id="{5E849682-868B-ED70-935B-FB84B40246FE}"/>
                  </a:ext>
                </a:extLst>
              </p:cNvPr>
              <p:cNvSpPr/>
              <p:nvPr/>
            </p:nvSpPr>
            <p:spPr>
              <a:xfrm>
                <a:off x="7850723" y="5172501"/>
                <a:ext cx="1387523" cy="1410268"/>
              </a:xfrm>
              <a:prstGeom prst="cube">
                <a:avLst/>
              </a:pr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F16BFE4-7FBD-7B94-43AD-5987F8E5AB05}"/>
                  </a:ext>
                </a:extLst>
              </p:cNvPr>
              <p:cNvSpPr txBox="1"/>
              <p:nvPr/>
            </p:nvSpPr>
            <p:spPr>
              <a:xfrm>
                <a:off x="9329911" y="5535354"/>
                <a:ext cx="21352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Orientation reversed</a:t>
                </a:r>
              </a:p>
            </p:txBody>
          </p: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66F8FFA4-7941-EB2D-75EB-AE2B6417048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16259" y="5616792"/>
                <a:ext cx="375130" cy="434283"/>
              </a:xfrm>
              <a:prstGeom prst="straightConnector1">
                <a:avLst/>
              </a:prstGeom>
              <a:ln w="12700">
                <a:solidFill>
                  <a:srgbClr val="00B050"/>
                </a:solidFill>
                <a:prstDash val="dash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272CBD1B-541D-81EC-4E05-BC2B5BE8D73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92052" y="5704195"/>
                <a:ext cx="346881" cy="346880"/>
              </a:xfrm>
              <a:prstGeom prst="straightConnector1">
                <a:avLst/>
              </a:prstGeom>
              <a:ln w="12700">
                <a:solidFill>
                  <a:srgbClr val="00B050"/>
                </a:solidFill>
                <a:prstDash val="dash"/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DBC71C55-44BD-7710-50AA-AFA3CEE063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29282" y="6073820"/>
                <a:ext cx="2061097" cy="0"/>
              </a:xfrm>
              <a:prstGeom prst="straightConnector1">
                <a:avLst/>
              </a:prstGeom>
              <a:ln w="12700">
                <a:solidFill>
                  <a:schemeClr val="accent4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48665B24-E1A7-C792-D34F-63F652730B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05733" y="5640210"/>
                <a:ext cx="2061097" cy="0"/>
              </a:xfrm>
              <a:prstGeom prst="straightConnector1">
                <a:avLst/>
              </a:prstGeom>
              <a:ln w="12700">
                <a:solidFill>
                  <a:schemeClr val="accent4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02F3E246-550A-F2AF-6EDF-D6BC5E7F71E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54971" y="5204750"/>
                <a:ext cx="356736" cy="338970"/>
              </a:xfrm>
              <a:prstGeom prst="straightConnector1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06C1B953-48EF-A73A-0D26-A98B26E3FFB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59830" y="6191536"/>
                <a:ext cx="351877" cy="363939"/>
              </a:xfrm>
              <a:prstGeom prst="straightConnector1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5B9E838E-CB83-5E99-0653-547CAA44D79D}"/>
                  </a:ext>
                </a:extLst>
              </p:cNvPr>
              <p:cNvSpPr/>
              <p:nvPr/>
            </p:nvSpPr>
            <p:spPr>
              <a:xfrm>
                <a:off x="6901218" y="5686643"/>
                <a:ext cx="2288275" cy="356039"/>
              </a:xfrm>
              <a:prstGeom prst="parallelogram">
                <a:avLst>
                  <a:gd name="adj" fmla="val 95246"/>
                </a:avLst>
              </a:prstGeom>
              <a:solidFill>
                <a:srgbClr val="FF0000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9F178227-0F59-CE37-F7FF-25DC7C7D821D}"/>
                  </a:ext>
                </a:extLst>
              </p:cNvPr>
              <p:cNvCxnSpPr>
                <a:stCxn id="10" idx="4"/>
                <a:endCxn id="19" idx="1"/>
              </p:cNvCxnSpPr>
              <p:nvPr/>
            </p:nvCxnSpPr>
            <p:spPr>
              <a:xfrm flipV="1">
                <a:off x="7859973" y="5686643"/>
                <a:ext cx="354939" cy="364432"/>
              </a:xfrm>
              <a:prstGeom prst="line">
                <a:avLst/>
              </a:prstGeom>
              <a:ln w="25400">
                <a:solidFill>
                  <a:schemeClr val="accent6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CA5FBD87-F9D0-6018-8047-6FBD701B2AB0}"/>
                  </a:ext>
                </a:extLst>
              </p:cNvPr>
              <p:cNvCxnSpPr/>
              <p:nvPr/>
            </p:nvCxnSpPr>
            <p:spPr>
              <a:xfrm>
                <a:off x="7314945" y="5932228"/>
                <a:ext cx="0" cy="114298"/>
              </a:xfrm>
              <a:prstGeom prst="line">
                <a:avLst/>
              </a:prstGeom>
              <a:ln w="127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2178297-B316-9F5B-87D4-28F72EC44F54}"/>
                  </a:ext>
                </a:extLst>
              </p:cNvPr>
              <p:cNvCxnSpPr/>
              <p:nvPr/>
            </p:nvCxnSpPr>
            <p:spPr>
              <a:xfrm>
                <a:off x="7540388" y="5829870"/>
                <a:ext cx="0" cy="114298"/>
              </a:xfrm>
              <a:prstGeom prst="line">
                <a:avLst/>
              </a:prstGeom>
              <a:ln w="127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0363C25A-B66F-507E-9413-2F63C619B18A}"/>
                  </a:ext>
                </a:extLst>
              </p:cNvPr>
              <p:cNvCxnSpPr/>
              <p:nvPr/>
            </p:nvCxnSpPr>
            <p:spPr>
              <a:xfrm>
                <a:off x="7629651" y="5750365"/>
                <a:ext cx="0" cy="114298"/>
              </a:xfrm>
              <a:prstGeom prst="line">
                <a:avLst/>
              </a:prstGeom>
              <a:ln w="127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1FCB58C-4BA2-D264-F3B8-A2745BDD0044}"/>
                  </a:ext>
                </a:extLst>
              </p:cNvPr>
              <p:cNvCxnSpPr/>
              <p:nvPr/>
            </p:nvCxnSpPr>
            <p:spPr>
              <a:xfrm>
                <a:off x="7708957" y="5675192"/>
                <a:ext cx="0" cy="114298"/>
              </a:xfrm>
              <a:prstGeom prst="line">
                <a:avLst/>
              </a:prstGeom>
              <a:ln w="127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21C16F0C-2C4E-7D2E-A6BC-7261C5496F08}"/>
                  </a:ext>
                </a:extLst>
              </p:cNvPr>
              <p:cNvCxnSpPr/>
              <p:nvPr/>
            </p:nvCxnSpPr>
            <p:spPr>
              <a:xfrm>
                <a:off x="7566569" y="5678144"/>
                <a:ext cx="0" cy="114298"/>
              </a:xfrm>
              <a:prstGeom prst="line">
                <a:avLst/>
              </a:prstGeom>
              <a:ln w="127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D7193AB1-DC65-5A82-72C5-1C2312B29C99}"/>
                  </a:ext>
                </a:extLst>
              </p:cNvPr>
              <p:cNvCxnSpPr/>
              <p:nvPr/>
            </p:nvCxnSpPr>
            <p:spPr>
              <a:xfrm>
                <a:off x="7492553" y="5733838"/>
                <a:ext cx="0" cy="114298"/>
              </a:xfrm>
              <a:prstGeom prst="line">
                <a:avLst/>
              </a:prstGeom>
              <a:ln w="127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313806B0-6E18-604E-CE5F-A60648CA4E3A}"/>
                  </a:ext>
                </a:extLst>
              </p:cNvPr>
              <p:cNvCxnSpPr/>
              <p:nvPr/>
            </p:nvCxnSpPr>
            <p:spPr>
              <a:xfrm>
                <a:off x="7407477" y="5835646"/>
                <a:ext cx="0" cy="114298"/>
              </a:xfrm>
              <a:prstGeom prst="line">
                <a:avLst/>
              </a:prstGeom>
              <a:ln w="127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F66D77E9-AED1-DD41-1CBE-53AA675EE874}"/>
                  </a:ext>
                </a:extLst>
              </p:cNvPr>
              <p:cNvCxnSpPr/>
              <p:nvPr/>
            </p:nvCxnSpPr>
            <p:spPr>
              <a:xfrm>
                <a:off x="7451368" y="5934502"/>
                <a:ext cx="0" cy="114298"/>
              </a:xfrm>
              <a:prstGeom prst="line">
                <a:avLst/>
              </a:prstGeom>
              <a:ln w="127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8757C41-D8FE-9159-4D3B-432FA64F9016}"/>
                  </a:ext>
                </a:extLst>
              </p:cNvPr>
              <p:cNvSpPr txBox="1"/>
              <p:nvPr/>
            </p:nvSpPr>
            <p:spPr>
              <a:xfrm>
                <a:off x="5602497" y="5446998"/>
                <a:ext cx="13270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Magnetic surface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13B3DE7-729F-3C9B-A8C3-AF66CB3EC0AD}"/>
                  </a:ext>
                </a:extLst>
              </p:cNvPr>
              <p:cNvSpPr txBox="1"/>
              <p:nvPr/>
            </p:nvSpPr>
            <p:spPr>
              <a:xfrm>
                <a:off x="7823161" y="5616792"/>
                <a:ext cx="318481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500" dirty="0">
                    <a:solidFill>
                      <a:schemeClr val="accent6">
                        <a:lumMod val="75000"/>
                      </a:schemeClr>
                    </a:solidFill>
                  </a:rPr>
                  <a:t>Z</a:t>
                </a:r>
                <a:endParaRPr lang="en-US" sz="15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81A7912D-28EC-A505-5CDA-8E8A139FC4A7}"/>
                  </a:ext>
                </a:extLst>
              </p:cNvPr>
              <p:cNvCxnSpPr/>
              <p:nvPr/>
            </p:nvCxnSpPr>
            <p:spPr>
              <a:xfrm>
                <a:off x="8560072" y="5693216"/>
                <a:ext cx="0" cy="114298"/>
              </a:xfrm>
              <a:prstGeom prst="line">
                <a:avLst/>
              </a:prstGeom>
              <a:ln w="127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64DD7FE4-BD18-22B2-3E04-5E0F64F2F4C4}"/>
                  </a:ext>
                </a:extLst>
              </p:cNvPr>
              <p:cNvCxnSpPr/>
              <p:nvPr/>
            </p:nvCxnSpPr>
            <p:spPr>
              <a:xfrm>
                <a:off x="8488356" y="5763337"/>
                <a:ext cx="0" cy="114298"/>
              </a:xfrm>
              <a:prstGeom prst="line">
                <a:avLst/>
              </a:prstGeom>
              <a:ln w="127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59538AF1-E033-F524-AB2D-64366A40E14D}"/>
                  </a:ext>
                </a:extLst>
              </p:cNvPr>
              <p:cNvCxnSpPr/>
              <p:nvPr/>
            </p:nvCxnSpPr>
            <p:spPr>
              <a:xfrm>
                <a:off x="8431490" y="5865698"/>
                <a:ext cx="0" cy="114298"/>
              </a:xfrm>
              <a:prstGeom prst="line">
                <a:avLst/>
              </a:prstGeom>
              <a:ln w="127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E227CD4C-CA58-10E6-0E3A-4DADE8BC982E}"/>
                  </a:ext>
                </a:extLst>
              </p:cNvPr>
              <p:cNvCxnSpPr/>
              <p:nvPr/>
            </p:nvCxnSpPr>
            <p:spPr>
              <a:xfrm>
                <a:off x="8358701" y="5915737"/>
                <a:ext cx="0" cy="114298"/>
              </a:xfrm>
              <a:prstGeom prst="line">
                <a:avLst/>
              </a:prstGeom>
              <a:ln w="127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0EFF76BB-407F-82B1-1B51-E13FCA746DEB}"/>
                  </a:ext>
                </a:extLst>
              </p:cNvPr>
              <p:cNvCxnSpPr/>
              <p:nvPr/>
            </p:nvCxnSpPr>
            <p:spPr>
              <a:xfrm>
                <a:off x="8540671" y="5915737"/>
                <a:ext cx="0" cy="114298"/>
              </a:xfrm>
              <a:prstGeom prst="line">
                <a:avLst/>
              </a:prstGeom>
              <a:ln w="127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9D43EB00-93AD-09CB-9C73-6D649DD3C113}"/>
                  </a:ext>
                </a:extLst>
              </p:cNvPr>
              <p:cNvCxnSpPr/>
              <p:nvPr/>
            </p:nvCxnSpPr>
            <p:spPr>
              <a:xfrm>
                <a:off x="8599810" y="5847498"/>
                <a:ext cx="0" cy="114298"/>
              </a:xfrm>
              <a:prstGeom prst="line">
                <a:avLst/>
              </a:prstGeom>
              <a:ln w="127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A4B0B623-5487-A082-CA9B-D4F316AAE51C}"/>
                  </a:ext>
                </a:extLst>
              </p:cNvPr>
              <p:cNvCxnSpPr/>
              <p:nvPr/>
            </p:nvCxnSpPr>
            <p:spPr>
              <a:xfrm>
                <a:off x="8658954" y="5770164"/>
                <a:ext cx="0" cy="114298"/>
              </a:xfrm>
              <a:prstGeom prst="line">
                <a:avLst/>
              </a:prstGeom>
              <a:ln w="127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7131AE69-76D2-222E-DDFA-6621FCF1E8CA}"/>
                  </a:ext>
                </a:extLst>
              </p:cNvPr>
              <p:cNvCxnSpPr/>
              <p:nvPr/>
            </p:nvCxnSpPr>
            <p:spPr>
              <a:xfrm>
                <a:off x="8708994" y="5706471"/>
                <a:ext cx="0" cy="114298"/>
              </a:xfrm>
              <a:prstGeom prst="line">
                <a:avLst/>
              </a:prstGeom>
              <a:ln w="127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7839E62-57B0-CBEC-2E50-6092AB6EAC4D}"/>
                </a:ext>
              </a:extLst>
            </p:cNvPr>
            <p:cNvSpPr txBox="1"/>
            <p:nvPr/>
          </p:nvSpPr>
          <p:spPr>
            <a:xfrm>
              <a:off x="4763360" y="4031657"/>
              <a:ext cx="31848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500" dirty="0"/>
                <a:t>X</a:t>
              </a:r>
              <a:endParaRPr lang="en-US" sz="1500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DF403C4-8173-8321-F424-B8550F134691}"/>
                </a:ext>
              </a:extLst>
            </p:cNvPr>
            <p:cNvSpPr txBox="1"/>
            <p:nvPr/>
          </p:nvSpPr>
          <p:spPr>
            <a:xfrm>
              <a:off x="1365428" y="4648168"/>
              <a:ext cx="3211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Produce electric charge 1</a:t>
              </a:r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E5F55EA5-D982-70FA-1C74-08DE9CA1DD3A}"/>
                </a:ext>
              </a:extLst>
            </p:cNvPr>
            <p:cNvCxnSpPr>
              <a:cxnSpLocks/>
              <a:endCxn id="10" idx="4"/>
            </p:cNvCxnSpPr>
            <p:nvPr/>
          </p:nvCxnSpPr>
          <p:spPr>
            <a:xfrm flipV="1">
              <a:off x="3850333" y="4432318"/>
              <a:ext cx="1578988" cy="4317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38F43AD-9313-851D-BB3E-6CDDA487221C}"/>
                </a:ext>
              </a:extLst>
            </p:cNvPr>
            <p:cNvSpPr txBox="1"/>
            <p:nvPr/>
          </p:nvSpPr>
          <p:spPr>
            <a:xfrm>
              <a:off x="5237198" y="3261914"/>
              <a:ext cx="10303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1">
                      <a:lumMod val="75000"/>
                    </a:schemeClr>
                  </a:solidFill>
                </a:rPr>
                <a:t>Junction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60CD4296-6B96-14F8-8E51-6E9F10FD4BBD}"/>
              </a:ext>
            </a:extLst>
          </p:cNvPr>
          <p:cNvGrpSpPr/>
          <p:nvPr/>
        </p:nvGrpSpPr>
        <p:grpSpPr>
          <a:xfrm>
            <a:off x="9041485" y="3131050"/>
            <a:ext cx="1455743" cy="1294256"/>
            <a:chOff x="8811944" y="3451565"/>
            <a:chExt cx="1455743" cy="1294256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C2DA6FE4-745A-9F06-FAB1-733ACEB85447}"/>
                </a:ext>
              </a:extLst>
            </p:cNvPr>
            <p:cNvGrpSpPr/>
            <p:nvPr/>
          </p:nvGrpSpPr>
          <p:grpSpPr>
            <a:xfrm>
              <a:off x="9080497" y="3801532"/>
              <a:ext cx="842436" cy="706967"/>
              <a:chOff x="9080497" y="3801532"/>
              <a:chExt cx="842436" cy="706967"/>
            </a:xfrm>
          </p:grpSpPr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08295DA6-A595-6D96-5E1A-DE574C2C106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080497" y="4271451"/>
                <a:ext cx="283633" cy="23704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2CE37756-DCBB-D80C-7E0D-550D08874F9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347200" y="3801532"/>
                <a:ext cx="8466" cy="47415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B45F982B-6F80-4CC6-4D65-C59A42A95346}"/>
                  </a:ext>
                </a:extLst>
              </p:cNvPr>
              <p:cNvCxnSpPr/>
              <p:nvPr/>
            </p:nvCxnSpPr>
            <p:spPr>
              <a:xfrm>
                <a:off x="9342967" y="4285730"/>
                <a:ext cx="579966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134A839-7682-8092-A6AB-96D3F6FC0C48}"/>
                </a:ext>
              </a:extLst>
            </p:cNvPr>
            <p:cNvSpPr txBox="1"/>
            <p:nvPr/>
          </p:nvSpPr>
          <p:spPr>
            <a:xfrm>
              <a:off x="9201412" y="3451565"/>
              <a:ext cx="325435" cy="381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716AD04D-5A6A-DD89-8BF4-DDA32FFC3D3C}"/>
                </a:ext>
              </a:extLst>
            </p:cNvPr>
            <p:cNvSpPr txBox="1"/>
            <p:nvPr/>
          </p:nvSpPr>
          <p:spPr>
            <a:xfrm>
              <a:off x="8811944" y="4364306"/>
              <a:ext cx="325435" cy="381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7DC8A8C5-F0A3-B51A-E58F-559CA114AA8C}"/>
                </a:ext>
              </a:extLst>
            </p:cNvPr>
            <p:cNvSpPr txBox="1"/>
            <p:nvPr/>
          </p:nvSpPr>
          <p:spPr>
            <a:xfrm>
              <a:off x="9942252" y="4084999"/>
              <a:ext cx="325435" cy="381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2BC01719-CEB7-E124-599D-C4940CD7269B}"/>
              </a:ext>
            </a:extLst>
          </p:cNvPr>
          <p:cNvSpPr txBox="1"/>
          <p:nvPr/>
        </p:nvSpPr>
        <p:spPr>
          <a:xfrm>
            <a:off x="3858610" y="6069144"/>
            <a:ext cx="68231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Previous realization of control-Z: </a:t>
            </a:r>
          </a:p>
          <a:p>
            <a:r>
              <a:rPr lang="en-US" dirty="0"/>
              <a:t>three copies of 3d </a:t>
            </a:r>
            <a:r>
              <a:rPr lang="en-US" dirty="0" err="1"/>
              <a:t>toric</a:t>
            </a:r>
            <a:r>
              <a:rPr lang="en-US" dirty="0"/>
              <a:t> code, or two copies of 2d </a:t>
            </a:r>
            <a:r>
              <a:rPr lang="en-US" dirty="0" err="1"/>
              <a:t>toric</a:t>
            </a:r>
            <a:r>
              <a:rPr lang="en-US" dirty="0"/>
              <a:t> code [Yoshida]</a:t>
            </a:r>
          </a:p>
        </p:txBody>
      </p:sp>
      <p:pic>
        <p:nvPicPr>
          <p:cNvPr id="48" name="Picture 47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7DD87248-CC39-BE9F-59A9-DEC67C167D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897" y="5320328"/>
            <a:ext cx="864500" cy="70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047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C9997-C8E5-C8D9-5C6B-C22C9BF9D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field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55FAD4-824A-7140-D212-084B99E4EE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Write down background fields, ask what are the consistent conditions on backgrounds</a:t>
                </a:r>
              </a:p>
              <a:p>
                <a:r>
                  <a:rPr lang="en-US" dirty="0"/>
                  <a:t>The condition determines the global structure of the symmetry</a:t>
                </a: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Background fields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6"/>
                    </a:solidFill>
                  </a:rPr>
                  <a:t>insert symmetry generator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∫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Relation between background fields also captured the relation of symmetry generators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55FAD4-824A-7140-D212-084B99E4EE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631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C586FCB-7B30-873F-ED4A-5C9B210E387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Symmetry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Gauge Theory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C586FCB-7B30-873F-ED4A-5C9B210E38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D57643-673A-CC22-08D2-48207B3F9A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We can describe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gauge theory using action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∫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∪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 err="1"/>
                  <a:t>Lagrangian</a:t>
                </a:r>
                <a:r>
                  <a:rPr lang="en-US" dirty="0"/>
                  <a:t> multiplier that enforces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locally</a:t>
                </a:r>
              </a:p>
              <a:p>
                <a:r>
                  <a:rPr lang="en-US" dirty="0"/>
                  <a:t>Wilson line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∫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dirty="0"/>
                      <m:t>magnetic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surface</m:t>
                    </m:r>
                    <m:r>
                      <m:rPr>
                        <m:nor/>
                      </m:rPr>
                      <a:rPr lang="en-US" b="0" i="0" dirty="0" smtClean="0"/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∫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domain wall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∫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𝑑𝑎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Background fields: 3-form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for W, 2-form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V, 1-form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for wall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∫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∪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∫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∪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∫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𝑑𝑎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∪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Equation of motions: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𝑑𝑑𝑏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=0⇒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∪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D57643-673A-CC22-08D2-48207B3F9A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3971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A3217-7043-6C6B-4DBA-3CF1349A1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 group and symmetry generators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63768C-3EFD-E7C3-6200-B182041CE5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Let us unpack the condition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Gauge transformation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Nontrivial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: junction of domain wall</a:t>
                </a:r>
              </a:p>
              <a:p>
                <a:r>
                  <a:rPr lang="en-US" dirty="0"/>
                  <a:t>Transformation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: move the magnetic surface by volume v,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Poincare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dual</m:t>
                    </m:r>
                  </m:oMath>
                </a14:m>
                <a:r>
                  <a:rPr lang="en-US" dirty="0"/>
                  <a:t> of v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∪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: </a:t>
                </a:r>
                <a:r>
                  <a:rPr lang="en-US" dirty="0">
                    <a:solidFill>
                      <a:srgbClr val="0070C0"/>
                    </a:solidFill>
                  </a:rPr>
                  <a:t>move magnetic surface V </a:t>
                </a:r>
                <a:r>
                  <a:rPr lang="en-US" dirty="0"/>
                  <a:t>such that it </a:t>
                </a:r>
                <a:r>
                  <a:rPr lang="en-US" dirty="0">
                    <a:solidFill>
                      <a:schemeClr val="accent6"/>
                    </a:solidFill>
                  </a:rPr>
                  <a:t>intersects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with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>
                    <a:solidFill>
                      <a:srgbClr val="7030A0"/>
                    </a:solidFill>
                  </a:rPr>
                  <a:t>junction of domain </a:t>
                </a:r>
                <a:r>
                  <a:rPr lang="en-US" dirty="0"/>
                  <a:t>wall </a:t>
                </a:r>
                <a:r>
                  <a:rPr lang="en-US" dirty="0">
                    <a:solidFill>
                      <a:schemeClr val="accent2"/>
                    </a:solidFill>
                  </a:rPr>
                  <a:t>produces Wilson line W</a:t>
                </a:r>
              </a:p>
              <a:p>
                <a:r>
                  <a:rPr lang="en-US" dirty="0"/>
                  <a:t>Reproduces the </a:t>
                </a:r>
                <a:r>
                  <a:rPr lang="en-US" dirty="0">
                    <a:solidFill>
                      <a:srgbClr val="FF0000"/>
                    </a:solidFill>
                  </a:rPr>
                  <a:t>same higher group symmetry on lattice !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63768C-3EFD-E7C3-6200-B182041CE5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120" r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1599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EC03F-C15C-280D-5F72-DDDD03900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 group and symmetry breaking interaction on lattice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3A134C-178E-122D-040F-5CFE6FC21E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Condition on backgrounds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implies that</a:t>
                </a:r>
              </a:p>
              <a:p>
                <a:pPr marL="0" indent="0">
                  <a:buNone/>
                </a:pPr>
                <a:r>
                  <a:rPr lang="en-US" dirty="0"/>
                  <a:t>Cannot break 2-form symmetry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dirty="0"/>
                  <a:t>while keeping other symmetries </a:t>
                </a:r>
              </a:p>
              <a:p>
                <a:r>
                  <a:rPr lang="en-US" dirty="0"/>
                  <a:t>Breaking symmetry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in lattice model: modify Hamiltonian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≠1 .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W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∫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such breaking term also does not commute with wall operator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∫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breaks also domain wall symmetry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(consistent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!)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3A134C-178E-122D-040F-5CFE6FC21E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r="-1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95578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E07DD-BC89-68AC-C2EF-78C242A27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 group symmetry breaking in QCD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F4332D-34E0-D51F-4377-59444CC273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If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gauge theory is realized as Higgs phase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SU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QCD, what is the implication of higher group symmetry for QCD?</a:t>
                </a:r>
              </a:p>
              <a:p>
                <a:r>
                  <a:rPr lang="en-US" dirty="0"/>
                  <a:t>Match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Wilson line W with a Wilson line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SU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dirty="0"/>
                  <a:t> QCD</a:t>
                </a: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Breaks 2-form symmetry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when the Wilson line is not topological: at </a:t>
                </a:r>
                <a:r>
                  <a:rPr lang="en-US" dirty="0">
                    <a:solidFill>
                      <a:schemeClr val="accent1"/>
                    </a:solidFill>
                  </a:rPr>
                  <a:t>energy scale above gauge boson mass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∼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Higgs condensate </a:t>
                </a:r>
                <a:endParaRPr lang="en-US" dirty="0"/>
              </a:p>
              <a:p>
                <a:r>
                  <a:rPr lang="en-US" dirty="0"/>
                  <a:t>Magnetic surface V is a magnetic surface for 1-form symmetry in QCD</a:t>
                </a:r>
              </a:p>
              <a:p>
                <a:r>
                  <a:rPr lang="en-US" dirty="0"/>
                  <a:t>Wall symmetry: </a:t>
                </a:r>
                <a:r>
                  <a:rPr lang="en-US" dirty="0" err="1"/>
                  <a:t>Chern</a:t>
                </a:r>
                <a:r>
                  <a:rPr lang="en-US" dirty="0"/>
                  <a:t>-Simons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SU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dirty="0"/>
                      <m:t>shifts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theta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b="0" i="0" dirty="0" smtClean="0"/>
                      <m:t>angle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in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QCD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by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Above Higgs scale,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SU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2) </m:t>
                    </m:r>
                  </m:oMath>
                </a14:m>
                <a:r>
                  <a:rPr lang="en-US" dirty="0" err="1"/>
                  <a:t>Chern</a:t>
                </a:r>
                <a:r>
                  <a:rPr lang="en-US" dirty="0"/>
                  <a:t>-Simons term generates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Z</m:t>
                    </m:r>
                  </m:oMath>
                </a14:m>
                <a:r>
                  <a:rPr lang="en-US" dirty="0">
                    <a:solidFill>
                      <a:schemeClr val="accent6"/>
                    </a:solidFill>
                  </a:rPr>
                  <a:t> symmetry </a:t>
                </a:r>
                <a:r>
                  <a:rPr lang="en-US" dirty="0"/>
                  <a:t>not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that can be lifted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Z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Breaking: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also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consistent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F4332D-34E0-D51F-4377-59444CC273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 r="-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3465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FCDFE-BD78-A8B6-8D7E-362B37D61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Stabilizer Codes and Lattice Hamiltonian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065ED7-CD67-09F6-9096-945A5737E5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Total Hilbert space is the tensor product of local Hilbert spaces</a:t>
                </a:r>
              </a:p>
              <a:p>
                <a:r>
                  <a:rPr lang="en-US" dirty="0"/>
                  <a:t>Each local Hilbert space is n-dimensional, acted by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𝑍𝑋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=1,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Hamiltonian is sum of local commuting projectors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=−∑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“Local”: each projector is a product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and acts on finite number of local Hilbert spaces</a:t>
                </a:r>
              </a:p>
              <a:p>
                <a:r>
                  <a:rPr lang="en-US" dirty="0"/>
                  <a:t>Exactly solvable: ground states given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energy = - # projectors </a:t>
                </a:r>
              </a:p>
              <a:p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Gauss law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Ground states: gauge theory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065ED7-CD67-09F6-9096-945A5737E5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101" r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450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E3117-B7F3-3528-E947-A2847D651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Gauge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99A31E-3CE5-3BF4-24B6-8C3B6CE3C9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Electric symmetry: generated by magnetic surface operators that carry holonomies of gauge group G</a:t>
                </a:r>
              </a:p>
              <a:p>
                <a:r>
                  <a:rPr lang="en-US" dirty="0"/>
                  <a:t>Magnetic symmetries: generated by operators on submanifold decorated with topological action for the gauge group </a:t>
                </a:r>
              </a:p>
              <a:p>
                <a:r>
                  <a:rPr lang="en-US" dirty="0"/>
                  <a:t>Charge-flux attachment: intersects (</a:t>
                </a:r>
                <a:r>
                  <a:rPr lang="en-US" dirty="0">
                    <a:solidFill>
                      <a:srgbClr val="C00000"/>
                    </a:solidFill>
                  </a:rPr>
                  <a:t>magnetic operator of flux m</a:t>
                </a:r>
                <a:r>
                  <a:rPr lang="en-US" dirty="0"/>
                  <a:t>) with (</a:t>
                </a:r>
                <a:r>
                  <a:rPr lang="en-US" dirty="0">
                    <a:solidFill>
                      <a:srgbClr val="0070C0"/>
                    </a:solidFill>
                  </a:rPr>
                  <a:t>n-dim decorated operator of topological action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produces </a:t>
                </a:r>
                <a:r>
                  <a:rPr lang="en-US" dirty="0">
                    <a:solidFill>
                      <a:schemeClr val="accent6"/>
                    </a:solidFill>
                  </a:rPr>
                  <a:t>(n-1)-dim decorated operator of topological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endParaRPr lang="en-US" dirty="0">
                  <a:solidFill>
                    <a:schemeClr val="accent6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99A31E-3CE5-3BF4-24B6-8C3B6CE3C9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B86BBCAE-3F8E-3E05-6BAF-CBB35A53B457}"/>
              </a:ext>
            </a:extLst>
          </p:cNvPr>
          <p:cNvGrpSpPr/>
          <p:nvPr/>
        </p:nvGrpSpPr>
        <p:grpSpPr>
          <a:xfrm>
            <a:off x="838200" y="5188854"/>
            <a:ext cx="10040202" cy="1318641"/>
            <a:chOff x="523165" y="3757684"/>
            <a:chExt cx="10040202" cy="1318641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A09ED1B-EA9B-8D2A-D56E-A8052EC1EE94}"/>
                </a:ext>
              </a:extLst>
            </p:cNvPr>
            <p:cNvSpPr/>
            <p:nvPr/>
          </p:nvSpPr>
          <p:spPr>
            <a:xfrm>
              <a:off x="891654" y="3757684"/>
              <a:ext cx="2597625" cy="1169158"/>
            </a:xfrm>
            <a:custGeom>
              <a:avLst/>
              <a:gdLst>
                <a:gd name="connsiteX0" fmla="*/ 4549 w 2597625"/>
                <a:gd name="connsiteY0" fmla="*/ 0 h 3189027"/>
                <a:gd name="connsiteX1" fmla="*/ 900752 w 2597625"/>
                <a:gd name="connsiteY1" fmla="*/ 909851 h 3189027"/>
                <a:gd name="connsiteX2" fmla="*/ 2069910 w 2597625"/>
                <a:gd name="connsiteY2" fmla="*/ 1191904 h 3189027"/>
                <a:gd name="connsiteX3" fmla="*/ 2597624 w 2597625"/>
                <a:gd name="connsiteY3" fmla="*/ 1751463 h 3189027"/>
                <a:gd name="connsiteX4" fmla="*/ 2065361 w 2597625"/>
                <a:gd name="connsiteY4" fmla="*/ 2233684 h 3189027"/>
                <a:gd name="connsiteX5" fmla="*/ 641445 w 2597625"/>
                <a:gd name="connsiteY5" fmla="*/ 2324669 h 3189027"/>
                <a:gd name="connsiteX6" fmla="*/ 0 w 2597625"/>
                <a:gd name="connsiteY6" fmla="*/ 3189027 h 3189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97625" h="3189027">
                  <a:moveTo>
                    <a:pt x="4549" y="0"/>
                  </a:moveTo>
                  <a:cubicBezTo>
                    <a:pt x="280537" y="355600"/>
                    <a:pt x="556525" y="711200"/>
                    <a:pt x="900752" y="909851"/>
                  </a:cubicBezTo>
                  <a:cubicBezTo>
                    <a:pt x="1244979" y="1108502"/>
                    <a:pt x="1787098" y="1051635"/>
                    <a:pt x="2069910" y="1191904"/>
                  </a:cubicBezTo>
                  <a:cubicBezTo>
                    <a:pt x="2352722" y="1332173"/>
                    <a:pt x="2598382" y="1577833"/>
                    <a:pt x="2597624" y="1751463"/>
                  </a:cubicBezTo>
                  <a:cubicBezTo>
                    <a:pt x="2596866" y="1925093"/>
                    <a:pt x="2391391" y="2138150"/>
                    <a:pt x="2065361" y="2233684"/>
                  </a:cubicBezTo>
                  <a:cubicBezTo>
                    <a:pt x="1739331" y="2329218"/>
                    <a:pt x="985672" y="2165445"/>
                    <a:pt x="641445" y="2324669"/>
                  </a:cubicBezTo>
                  <a:cubicBezTo>
                    <a:pt x="297218" y="2483893"/>
                    <a:pt x="148609" y="2836460"/>
                    <a:pt x="0" y="318902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773B282C-A3BB-73CB-3DD6-36E8FEA1547A}"/>
                </a:ext>
              </a:extLst>
            </p:cNvPr>
            <p:cNvCxnSpPr/>
            <p:nvPr/>
          </p:nvCxnSpPr>
          <p:spPr>
            <a:xfrm>
              <a:off x="891654" y="4385481"/>
              <a:ext cx="2597625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7CCDA56-2AFD-827E-1F03-AB3CA5DF003C}"/>
                </a:ext>
              </a:extLst>
            </p:cNvPr>
            <p:cNvSpPr/>
            <p:nvPr/>
          </p:nvSpPr>
          <p:spPr>
            <a:xfrm>
              <a:off x="2448068" y="4158364"/>
              <a:ext cx="181970" cy="418529"/>
            </a:xfrm>
            <a:prstGeom prst="ellipse">
              <a:avLst/>
            </a:prstGeom>
            <a:noFill/>
            <a:ln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3CA7E14-29BB-5FB5-6F8C-C513FB72D442}"/>
                </a:ext>
              </a:extLst>
            </p:cNvPr>
            <p:cNvCxnSpPr/>
            <p:nvPr/>
          </p:nvCxnSpPr>
          <p:spPr>
            <a:xfrm>
              <a:off x="4355911" y="4385481"/>
              <a:ext cx="2597625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95C8F4D-9F89-6A66-581B-666A9741FACB}"/>
                </a:ext>
              </a:extLst>
            </p:cNvPr>
            <p:cNvCxnSpPr/>
            <p:nvPr/>
          </p:nvCxnSpPr>
          <p:spPr>
            <a:xfrm>
              <a:off x="4355911" y="4321791"/>
              <a:ext cx="2654489" cy="0"/>
            </a:xfrm>
            <a:prstGeom prst="line">
              <a:avLst/>
            </a:prstGeom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C128D8F-FDF2-1F25-033A-85FEBECDC50C}"/>
                    </a:ext>
                  </a:extLst>
                </p:cNvPr>
                <p:cNvSpPr txBox="1"/>
                <p:nvPr/>
              </p:nvSpPr>
              <p:spPr>
                <a:xfrm>
                  <a:off x="3850943" y="4246981"/>
                  <a:ext cx="226023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C128D8F-FDF2-1F25-033A-85FEBECDC5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0943" y="4246981"/>
                  <a:ext cx="226023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10811" r="-108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5EA5E0B-35CA-BFAD-7C7F-7638723534D2}"/>
                </a:ext>
              </a:extLst>
            </p:cNvPr>
            <p:cNvSpPr txBox="1"/>
            <p:nvPr/>
          </p:nvSpPr>
          <p:spPr>
            <a:xfrm>
              <a:off x="2142698" y="3828453"/>
              <a:ext cx="2086667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Holonomy m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8921482-CC4E-BD55-196A-A0D62F7407E7}"/>
                </a:ext>
              </a:extLst>
            </p:cNvPr>
            <p:cNvSpPr txBox="1"/>
            <p:nvPr/>
          </p:nvSpPr>
          <p:spPr>
            <a:xfrm>
              <a:off x="523165" y="4114294"/>
              <a:ext cx="2192136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/>
                <a:t>Magnetic defect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A7787DD-8435-F9C0-944D-679F70A2C330}"/>
                    </a:ext>
                  </a:extLst>
                </p:cNvPr>
                <p:cNvSpPr txBox="1"/>
                <p:nvPr/>
              </p:nvSpPr>
              <p:spPr>
                <a:xfrm>
                  <a:off x="4285398" y="4460772"/>
                  <a:ext cx="6277969" cy="61555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2000" dirty="0"/>
                    <a:t>New decorated action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sz="2000" dirty="0"/>
                    <a:t> = </a:t>
                  </a:r>
                  <a:r>
                    <a:rPr lang="en-US" sz="2000" dirty="0">
                      <a:solidFill>
                        <a:schemeClr val="accent6"/>
                      </a:solidFill>
                    </a:rPr>
                    <a:t>dimensional reduction </a:t>
                  </a:r>
                  <a:r>
                    <a:rPr lang="en-US" sz="2000" dirty="0"/>
                    <a:t>of decoration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sz="2000" dirty="0"/>
                    <a:t> </a:t>
                  </a:r>
                  <a:r>
                    <a:rPr lang="en-US" sz="2000" dirty="0">
                      <a:solidFill>
                        <a:schemeClr val="accent6"/>
                      </a:solidFill>
                    </a:rPr>
                    <a:t>on circle with holonomy m</a:t>
                  </a: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A7787DD-8435-F9C0-944D-679F70A2C3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5398" y="4460772"/>
                  <a:ext cx="6277969" cy="615553"/>
                </a:xfrm>
                <a:prstGeom prst="rect">
                  <a:avLst/>
                </a:prstGeom>
                <a:blipFill>
                  <a:blip r:embed="rId4"/>
                  <a:stretch>
                    <a:fillRect l="-2524" t="-12871" b="-237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1083F42-9B94-300A-DBBA-7F00DD97AD2F}"/>
                    </a:ext>
                  </a:extLst>
                </p:cNvPr>
                <p:cNvSpPr txBox="1"/>
                <p:nvPr/>
              </p:nvSpPr>
              <p:spPr>
                <a:xfrm>
                  <a:off x="817158" y="4613368"/>
                  <a:ext cx="3033785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dirty="0">
                      <a:solidFill>
                        <a:srgbClr val="0070C0"/>
                      </a:solidFill>
                    </a:rPr>
                    <a:t>Decorated topological term </a:t>
                  </a:r>
                  <a14:m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</m:oMath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1083F42-9B94-300A-DBBA-7F00DD97AD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158" y="4613368"/>
                  <a:ext cx="3033785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4829" t="-28889" b="-5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573626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F912B-0D06-723F-DF74-173CD171A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Charge-Flux Attachment and Higher Group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0A0B73-7045-DA36-5D16-D502D3A395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Higher-</a:t>
                </a:r>
                <a:r>
                  <a:rPr lang="en-US" dirty="0" err="1">
                    <a:solidFill>
                      <a:schemeClr val="accent1"/>
                    </a:solidFill>
                  </a:rPr>
                  <a:t>codimenion</a:t>
                </a:r>
                <a:r>
                  <a:rPr lang="en-US" dirty="0"/>
                  <a:t> operators can be produces by the </a:t>
                </a:r>
                <a:r>
                  <a:rPr lang="en-US" dirty="0">
                    <a:solidFill>
                      <a:schemeClr val="accent6"/>
                    </a:solidFill>
                  </a:rPr>
                  <a:t>lower codimension operators</a:t>
                </a:r>
                <a:r>
                  <a:rPr lang="en-US" dirty="0"/>
                  <a:t> (magnetic surface operator and the decorated operator)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higher group symmetry </a:t>
                </a:r>
              </a:p>
              <a:p>
                <a:r>
                  <a:rPr lang="en-US" dirty="0"/>
                  <a:t>In stabilizer lattice model, the higher group symmetry gives Clifford gates</a:t>
                </a:r>
              </a:p>
              <a:p>
                <a:r>
                  <a:rPr lang="en-US" dirty="0"/>
                  <a:t>Open question: whether symmetry principle can imply universal quantum computation (needs non-Clifford gate)</a:t>
                </a: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0A0B73-7045-DA36-5D16-D502D3A395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3874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3E15E-F23A-00B5-7DEC-EEAFC5FE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Charge-flux attachment Produces Non-Invertible Symmetry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18ECD0-EED4-A8FD-B1C3-1960DC2568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Charge flux attachment also implies that some symmetry becomes non-invertible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Z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gauge theory in 2+1d with spacetime-filling topological action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∪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∪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Magnetic line operator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with holonomy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1"/>
                    </a:solidFill>
                  </a:rPr>
                  <a:t>Attached to surface </a:t>
                </a:r>
                <a:r>
                  <a:rPr lang="en-US" dirty="0"/>
                  <a:t>decorated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,0,0)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has anomaly inflow: fusion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has </a:t>
                </a:r>
                <a:r>
                  <a:rPr lang="en-US" dirty="0">
                    <a:solidFill>
                      <a:schemeClr val="accent6"/>
                    </a:solidFill>
                  </a:rPr>
                  <a:t>multiple fusion channels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∫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∫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∫(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0" dirty="0">
                    <a:solidFill>
                      <a:srgbClr val="0070C0"/>
                    </a:solidFill>
                  </a:rPr>
                  <a:t>Magnetic line operator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generates </a:t>
                </a:r>
                <a:r>
                  <a:rPr lang="en-US" dirty="0">
                    <a:solidFill>
                      <a:srgbClr val="FF0000"/>
                    </a:solidFill>
                  </a:rPr>
                  <a:t>non-invertible symmetry!</a:t>
                </a:r>
              </a:p>
              <a:p>
                <a:r>
                  <a:rPr lang="en-US" dirty="0"/>
                  <a:t>Similarly, </a:t>
                </a:r>
                <a:r>
                  <a:rPr lang="en-US" dirty="0">
                    <a:solidFill>
                      <a:srgbClr val="7030A0"/>
                    </a:solidFill>
                  </a:rPr>
                  <a:t>braiding becomes non-Abelian </a:t>
                </a:r>
                <a:r>
                  <a:rPr lang="en-US" dirty="0"/>
                  <a:t>from charge-flux attachment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18ECD0-EED4-A8FD-B1C3-1960DC2568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 b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88833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E7649-3E58-5E39-2E0A-37CFB8D5B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Charge-flux attachment Produces Non-Invertible Symmetry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320BC4-909D-6CE4-4B30-F575D00B58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Z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gauge theory in 2+1d with spacetime-filling topological action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Domain wall swaps two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0070C0"/>
                    </a:solidFill>
                  </a:rPr>
                  <a:t>attached to volume operator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lit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∫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Fusion of domain wall has </a:t>
                </a:r>
                <a:r>
                  <a:rPr lang="en-US" dirty="0">
                    <a:solidFill>
                      <a:schemeClr val="accent6"/>
                    </a:solidFill>
                  </a:rPr>
                  <a:t>multiple fusion channels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swap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swap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∫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∫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/2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∫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/2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Swap symmetry</a:t>
                </a:r>
                <a:r>
                  <a:rPr lang="en-US" dirty="0"/>
                  <a:t> becomes </a:t>
                </a:r>
                <a:r>
                  <a:rPr lang="en-US" dirty="0">
                    <a:solidFill>
                      <a:srgbClr val="FF0000"/>
                    </a:solidFill>
                  </a:rPr>
                  <a:t>non-invertible symmetry!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320BC4-909D-6CE4-4B30-F575D00B58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b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15193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97463-20C6-66C4-C1AE-5A6F7B4BF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321A7-4470-6910-F24F-79BCF2371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show that finite group gauge theory has higher group symmetry due to charge-flux attachment</a:t>
            </a:r>
          </a:p>
          <a:p>
            <a:r>
              <a:rPr lang="en-US" dirty="0"/>
              <a:t>We show that the higher group implies that the stabilizer lattice Hamiltonian for finite group gauge theory has new quantum gates</a:t>
            </a:r>
          </a:p>
          <a:p>
            <a:r>
              <a:rPr lang="en-US" dirty="0"/>
              <a:t>We discuss the implication of the higher group symmetry such as constraints on symmetry breaking interactions </a:t>
            </a:r>
            <a:r>
              <a:rPr lang="en-US"/>
              <a:t>in the UV </a:t>
            </a:r>
            <a:r>
              <a:rPr lang="en-US" dirty="0"/>
              <a:t>such as QCD or non-stabilizer Hamiltonian</a:t>
            </a:r>
          </a:p>
          <a:p>
            <a:r>
              <a:rPr lang="en-US" dirty="0"/>
              <a:t>We show that charge-flux attachment can also make a symmetry non-invertible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775408-5607-F22F-5293-526C7B472DD1}"/>
              </a:ext>
            </a:extLst>
          </p:cNvPr>
          <p:cNvSpPr txBox="1"/>
          <p:nvPr/>
        </p:nvSpPr>
        <p:spPr>
          <a:xfrm>
            <a:off x="5158854" y="5631976"/>
            <a:ext cx="4940489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/>
              <a:t>Thank you for listening</a:t>
            </a:r>
          </a:p>
          <a:p>
            <a:r>
              <a:rPr lang="en-US" sz="2400" b="0" i="0" dirty="0" err="1">
                <a:solidFill>
                  <a:srgbClr val="040C28"/>
                </a:solidFill>
                <a:effectLst/>
                <a:latin typeface="Google Sans"/>
              </a:rPr>
              <a:t>Shukran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3214816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FBD71-DFDC-EFBB-EA82-FEDC6DC08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Stabilizer Codes realized by Lattice Hamiltonian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715898-A8DF-A62D-FB82-82A5049621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0" dirty="0"/>
                  <a:t>Unitary symmetry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b="0" dirty="0"/>
                  <a:t> acting on the ground states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U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𝐻𝑈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Ground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state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=|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Grond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state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2⟩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Quantum code: encode information (logical qubit) in the space of ground states</a:t>
                </a:r>
              </a:p>
              <a:p>
                <a:r>
                  <a:rPr lang="en-US" dirty="0"/>
                  <a:t>Unitary </a:t>
                </a:r>
                <a:r>
                  <a:rPr lang="en-US" dirty="0">
                    <a:solidFill>
                      <a:srgbClr val="FF0000"/>
                    </a:solidFill>
                  </a:rPr>
                  <a:t>symmetry</a:t>
                </a:r>
                <a:r>
                  <a:rPr lang="en-US" dirty="0"/>
                  <a:t> = unitary </a:t>
                </a:r>
                <a:r>
                  <a:rPr lang="en-US" dirty="0">
                    <a:solidFill>
                      <a:srgbClr val="0070C0"/>
                    </a:solidFill>
                  </a:rPr>
                  <a:t>quantum logical gates </a:t>
                </a:r>
                <a:r>
                  <a:rPr lang="en-US" dirty="0"/>
                  <a:t>on ground states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Commutation relations </a:t>
                </a:r>
                <a:r>
                  <a:rPr lang="en-US" dirty="0"/>
                  <a:t>between quantum gates </a:t>
                </a:r>
              </a:p>
              <a:p>
                <a:pPr marL="0" indent="0">
                  <a:buNone/>
                </a:pPr>
                <a:r>
                  <a:rPr lang="en-US" dirty="0"/>
                  <a:t>		= </a:t>
                </a:r>
                <a:r>
                  <a:rPr lang="en-US" dirty="0">
                    <a:solidFill>
                      <a:srgbClr val="FF0000"/>
                    </a:solidFill>
                  </a:rPr>
                  <a:t>algebra</a:t>
                </a:r>
                <a:r>
                  <a:rPr lang="en-US" dirty="0"/>
                  <a:t> of symmetry generators</a:t>
                </a:r>
              </a:p>
              <a:p>
                <a:r>
                  <a:rPr lang="en-US" dirty="0"/>
                  <a:t>Unitary gates realized by lattice model = symmetry of lattice model</a:t>
                </a:r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New symmetries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 new quantum logical gates, expand computation capability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715898-A8DF-A62D-FB82-82A5049621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 b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939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376C9-119A-D5A2-FC10-AEB02724C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Lattice model and finite group gauge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FD321E-4545-8E52-E7CD-17B24BBEF3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We will focus on lattice model that describes finite group gauge theory. </a:t>
                </a:r>
              </a:p>
              <a:p>
                <a:r>
                  <a:rPr lang="en-US" dirty="0"/>
                  <a:t>Today we will only discuss finite Abelian gauge group, but we can generalize the discussion to non-Abelian gauge groups.</a:t>
                </a:r>
              </a:p>
              <a:p>
                <a:r>
                  <a:rPr lang="en-US" dirty="0"/>
                  <a:t>Hamiltonian for gauge theory: each edge has local Hilbert space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: </a:t>
                </a:r>
                <a:r>
                  <a:rPr lang="en-US" dirty="0">
                    <a:solidFill>
                      <a:srgbClr val="0070C0"/>
                    </a:solidFill>
                  </a:rPr>
                  <a:t>Gauss law term</a:t>
                </a:r>
                <a:r>
                  <a:rPr lang="en-US" dirty="0"/>
                  <a:t>, energy cost for </a:t>
                </a:r>
                <a:r>
                  <a:rPr lang="en-US" dirty="0">
                    <a:solidFill>
                      <a:srgbClr val="0070C0"/>
                    </a:solidFill>
                  </a:rPr>
                  <a:t>total electric charge </a:t>
                </a:r>
                <a:r>
                  <a:rPr lang="en-US" dirty="0"/>
                  <a:t>at each vertex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/>
                  <a:t>: </a:t>
                </a:r>
                <a:r>
                  <a:rPr lang="en-US" dirty="0">
                    <a:solidFill>
                      <a:srgbClr val="7030A0"/>
                    </a:solidFill>
                  </a:rPr>
                  <a:t>flux term</a:t>
                </a:r>
                <a:r>
                  <a:rPr lang="en-US" dirty="0"/>
                  <a:t>, energy cost for </a:t>
                </a:r>
                <a:r>
                  <a:rPr lang="en-US" dirty="0">
                    <a:solidFill>
                      <a:srgbClr val="7030A0"/>
                    </a:solidFill>
                  </a:rPr>
                  <a:t>local magnetic flux</a:t>
                </a:r>
                <a:r>
                  <a:rPr lang="en-US" dirty="0"/>
                  <a:t> on plaquettes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Low energy </a:t>
                </a:r>
                <a:r>
                  <a:rPr lang="en-US" dirty="0">
                    <a:solidFill>
                      <a:schemeClr val="accent6"/>
                    </a:solidFill>
                  </a:rPr>
                  <a:t>ground states</a:t>
                </a:r>
                <a:r>
                  <a:rPr lang="en-US" dirty="0"/>
                  <a:t>: zero charge and zero local magnetic flux, </a:t>
                </a:r>
                <a:r>
                  <a:rPr lang="en-US" dirty="0">
                    <a:solidFill>
                      <a:schemeClr val="accent6"/>
                    </a:solidFill>
                  </a:rPr>
                  <a:t>topological gauge theory </a:t>
                </a:r>
                <a:r>
                  <a:rPr lang="en-US" dirty="0"/>
                  <a:t>with gauge group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Proposals for realization in quantum processors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FD321E-4545-8E52-E7CD-17B24BBEF3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268EAB4-ACAE-2A1F-2F42-0829F525C2AA}"/>
              </a:ext>
            </a:extLst>
          </p:cNvPr>
          <p:cNvSpPr txBox="1"/>
          <p:nvPr/>
        </p:nvSpPr>
        <p:spPr>
          <a:xfrm>
            <a:off x="4767618" y="6041409"/>
            <a:ext cx="7069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Tantivasadakarn</a:t>
            </a:r>
            <a:r>
              <a:rPr lang="en-US" dirty="0"/>
              <a:t>, </a:t>
            </a:r>
            <a:r>
              <a:rPr lang="en-US" dirty="0" err="1"/>
              <a:t>Verresen,Vishwanath</a:t>
            </a:r>
            <a:r>
              <a:rPr lang="en-US" dirty="0"/>
              <a:t>],[</a:t>
            </a:r>
            <a:r>
              <a:rPr lang="en-US" dirty="0" err="1"/>
              <a:t>Verresen,Lukin,Vishwanath</a:t>
            </a:r>
            <a:r>
              <a:rPr lang="en-US" dirty="0"/>
              <a:t>] …</a:t>
            </a:r>
          </a:p>
        </p:txBody>
      </p:sp>
    </p:spTree>
    <p:extLst>
      <p:ext uri="{BB962C8B-B14F-4D97-AF65-F5344CB8AC3E}">
        <p14:creationId xmlns:p14="http://schemas.microsoft.com/office/powerpoint/2010/main" val="2657323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C6416-FAF9-1AE8-C490-38A2C9475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Motivation: Symmetry in Superconductivity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BCA84A-DB5C-5822-7A13-09C6E76853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One of the many challenges in physics is to understand superconductivity, e.g. high temperature </a:t>
                </a:r>
                <a:r>
                  <a:rPr lang="en-US" dirty="0" err="1"/>
                  <a:t>cuprate</a:t>
                </a:r>
                <a:r>
                  <a:rPr lang="en-US" dirty="0"/>
                  <a:t> superconductor</a:t>
                </a:r>
              </a:p>
              <a:p>
                <a:r>
                  <a:rPr lang="en-US" dirty="0"/>
                  <a:t>In superconducting phase, </a:t>
                </a:r>
                <a:r>
                  <a:rPr lang="en-US" dirty="0">
                    <a:solidFill>
                      <a:srgbClr val="0070C0"/>
                    </a:solidFill>
                  </a:rPr>
                  <a:t>condensation of Cooper pairs </a:t>
                </a:r>
                <a:r>
                  <a:rPr lang="en-US" dirty="0"/>
                  <a:t>can break the gauge group to </a:t>
                </a:r>
                <a:r>
                  <a:rPr lang="en-US" dirty="0">
                    <a:solidFill>
                      <a:srgbClr val="0070C0"/>
                    </a:solidFill>
                  </a:rPr>
                  <a:t>finite subgroup</a:t>
                </a:r>
              </a:p>
              <a:p>
                <a:pPr marL="0" indent="0">
                  <a:buNone/>
                </a:pPr>
                <a:r>
                  <a:rPr lang="en-US" dirty="0"/>
                  <a:t>E.g. in U(1) gauge theory, condensation of charge-2 Cooper pair breaks the gauge group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Symmetry in the finite group gauge theory can provide important tool to understand superconducting phases</a:t>
                </a:r>
              </a:p>
              <a:p>
                <a:r>
                  <a:rPr lang="en-US" dirty="0"/>
                  <a:t>Phases of QCD: </a:t>
                </a:r>
                <a:r>
                  <a:rPr lang="en-US" dirty="0">
                    <a:solidFill>
                      <a:schemeClr val="accent6"/>
                    </a:solidFill>
                  </a:rPr>
                  <a:t>color superconducting phase </a:t>
                </a:r>
                <a:r>
                  <a:rPr lang="en-US" dirty="0"/>
                  <a:t>for dense quark matter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BCA84A-DB5C-5822-7A13-09C6E76853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1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DE3BCB9-0EC5-0CE0-7539-335FB772DE2C}"/>
              </a:ext>
            </a:extLst>
          </p:cNvPr>
          <p:cNvSpPr txBox="1"/>
          <p:nvPr/>
        </p:nvSpPr>
        <p:spPr>
          <a:xfrm>
            <a:off x="6974006" y="5869780"/>
            <a:ext cx="4794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[Alford, Rajagopal, Schaefer, Schmitt],…</a:t>
            </a:r>
          </a:p>
        </p:txBody>
      </p:sp>
    </p:spTree>
    <p:extLst>
      <p:ext uri="{BB962C8B-B14F-4D97-AF65-F5344CB8AC3E}">
        <p14:creationId xmlns:p14="http://schemas.microsoft.com/office/powerpoint/2010/main" val="2665745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CBBE6-36D6-CCB3-12F5-5F9F59896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Motivation: Higher-Dimensional TQFTs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AED2F-2454-20EB-CA64-619461863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Property: braiding and fusion of topological operators</a:t>
            </a:r>
          </a:p>
          <a:p>
            <a:r>
              <a:rPr lang="en-US" dirty="0"/>
              <a:t>Topological quantum field theories describe gapped phases of matter</a:t>
            </a:r>
          </a:p>
          <a:p>
            <a:r>
              <a:rPr lang="en-US" dirty="0">
                <a:solidFill>
                  <a:srgbClr val="0070C0"/>
                </a:solidFill>
              </a:rPr>
              <a:t>Classifying liquid gapped phases </a:t>
            </a:r>
            <a:r>
              <a:rPr lang="en-US" dirty="0"/>
              <a:t>of matter =  </a:t>
            </a:r>
            <a:r>
              <a:rPr lang="en-US" dirty="0">
                <a:solidFill>
                  <a:schemeClr val="accent6"/>
                </a:solidFill>
              </a:rPr>
              <a:t>classifying TQFTs</a:t>
            </a:r>
          </a:p>
          <a:p>
            <a:r>
              <a:rPr lang="en-US" dirty="0"/>
              <a:t>In 3+1d spacetime dimension and higher, no known complete classification </a:t>
            </a:r>
          </a:p>
          <a:p>
            <a:r>
              <a:rPr lang="en-US" dirty="0"/>
              <a:t>Many phenomena in higher dimensional TQFTs can be described by finite group gauge theories</a:t>
            </a:r>
          </a:p>
          <a:p>
            <a:r>
              <a:rPr lang="en-US" dirty="0"/>
              <a:t>E.g. 3+1d TQFTs have 3-loop braiding, explained by finite gauge theory </a:t>
            </a:r>
          </a:p>
          <a:p>
            <a:endParaRPr lang="en-US" sz="2200" dirty="0"/>
          </a:p>
          <a:p>
            <a:r>
              <a:rPr lang="en-US" dirty="0"/>
              <a:t>Similar phenomenon in </a:t>
            </a:r>
            <a:r>
              <a:rPr lang="en-US" dirty="0" err="1"/>
              <a:t>fracton</a:t>
            </a:r>
            <a:r>
              <a:rPr lang="en-US" dirty="0"/>
              <a:t> phases using foliated finite group theory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D69D79-7D3B-590B-491F-4F759186E40F}"/>
              </a:ext>
            </a:extLst>
          </p:cNvPr>
          <p:cNvSpPr txBox="1"/>
          <p:nvPr/>
        </p:nvSpPr>
        <p:spPr>
          <a:xfrm>
            <a:off x="5049670" y="5038808"/>
            <a:ext cx="4872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[Levin, Wang], [PH, </a:t>
            </a:r>
            <a:r>
              <a:rPr lang="en-US" dirty="0" err="1"/>
              <a:t>Turzillo</a:t>
            </a:r>
            <a:r>
              <a:rPr lang="en-US" dirty="0"/>
              <a:t>], [Chen, PH, Kapustin]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5EB79B-F591-5312-2C0E-A51430755F72}"/>
              </a:ext>
            </a:extLst>
          </p:cNvPr>
          <p:cNvSpPr txBox="1"/>
          <p:nvPr/>
        </p:nvSpPr>
        <p:spPr>
          <a:xfrm>
            <a:off x="10780451" y="5518755"/>
            <a:ext cx="1292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[PH, Slagle]</a:t>
            </a:r>
          </a:p>
        </p:txBody>
      </p:sp>
      <p:pic>
        <p:nvPicPr>
          <p:cNvPr id="7" name="Picture 6" descr="Diagram, venn diagram&#10;&#10;Description automatically generated">
            <a:extLst>
              <a:ext uri="{FF2B5EF4-FFF2-40B4-BE49-F238E27FC236}">
                <a16:creationId xmlns:a16="http://schemas.microsoft.com/office/drawing/2014/main" id="{1FD96BAD-88FC-B772-4383-DA377C0DAA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117" y="4393059"/>
            <a:ext cx="1292273" cy="90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842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007D-63CA-FDCD-4E44-18399AB03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and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1DD6B-4730-E979-7770-B18DE63DA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finite group gauge theory, what are the symmetries?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Higher-group</a:t>
            </a:r>
            <a:r>
              <a:rPr lang="en-US" dirty="0"/>
              <a:t> symmetry (will explain latter)</a:t>
            </a:r>
          </a:p>
          <a:p>
            <a:pPr marL="0" indent="0">
              <a:buNone/>
            </a:pPr>
            <a:r>
              <a:rPr lang="en-US" dirty="0"/>
              <a:t>Higher-group symmetry comes from </a:t>
            </a:r>
            <a:r>
              <a:rPr lang="en-US" dirty="0">
                <a:solidFill>
                  <a:schemeClr val="accent6"/>
                </a:solidFill>
              </a:rPr>
              <a:t>charge-flux attachment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are the quantum gates realized by the symmetry in lattice Hamiltonian models?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Higher group symmetry uncovers new quantum gates </a:t>
            </a:r>
            <a:r>
              <a:rPr lang="en-US" dirty="0"/>
              <a:t>for well-known lattice Hamiltonian models such as </a:t>
            </a:r>
            <a:r>
              <a:rPr lang="en-US" dirty="0" err="1"/>
              <a:t>toric</a:t>
            </a:r>
            <a:r>
              <a:rPr lang="en-US" dirty="0"/>
              <a:t> code</a:t>
            </a:r>
          </a:p>
        </p:txBody>
      </p:sp>
    </p:spTree>
    <p:extLst>
      <p:ext uri="{BB962C8B-B14F-4D97-AF65-F5344CB8AC3E}">
        <p14:creationId xmlns:p14="http://schemas.microsoft.com/office/powerpoint/2010/main" val="335372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33F63-1DE8-8D69-49AB-C489A3EB9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Symmetries and Higher Group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5C7208-8FD9-4EB2-7EAA-E2584C8F8E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Ordinary symmetry: generated by domain wall in spacetime</a:t>
                </a:r>
              </a:p>
              <a:p>
                <a:pPr marL="0" indent="0">
                  <a:buNone/>
                </a:pPr>
                <a:r>
                  <a:rPr lang="en-US" dirty="0"/>
                  <a:t>Space-filling operator acting on Hilbert space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nary>
                          <m:naryPr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  <m:r>
                              <m:rPr>
                                <m:sty m:val="p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pace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nary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Generalized symmetry: generated by operators supported on higher codimension subspace. E.g. supported on a loop or membrane in space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Generators supported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of codimension (k+1)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k-form symmetry</a:t>
                </a:r>
              </a:p>
              <a:p>
                <a:r>
                  <a:rPr lang="en-US" dirty="0"/>
                  <a:t>Higher group: </a:t>
                </a:r>
                <a:r>
                  <a:rPr lang="en-US" dirty="0">
                    <a:solidFill>
                      <a:srgbClr val="0070C0"/>
                    </a:solidFill>
                  </a:rPr>
                  <a:t>commutation relation </a:t>
                </a:r>
                <a:r>
                  <a:rPr lang="en-US" dirty="0"/>
                  <a:t>of </a:t>
                </a:r>
                <a:r>
                  <a:rPr lang="en-US" dirty="0">
                    <a:solidFill>
                      <a:schemeClr val="accent6"/>
                    </a:solidFill>
                  </a:rPr>
                  <a:t>lower-form</a:t>
                </a:r>
                <a:r>
                  <a:rPr lang="en-US" dirty="0"/>
                  <a:t> symmetry produces </a:t>
                </a:r>
                <a:r>
                  <a:rPr lang="en-US" dirty="0">
                    <a:solidFill>
                      <a:schemeClr val="accent6"/>
                    </a:solidFill>
                  </a:rPr>
                  <a:t>higher-form</a:t>
                </a:r>
                <a:r>
                  <a:rPr lang="en-US" dirty="0"/>
                  <a:t> symmetry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5C7208-8FD9-4EB2-7EAA-E2584C8F8E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D9D471C-8B0A-9373-D87E-EBCA0A47E403}"/>
              </a:ext>
            </a:extLst>
          </p:cNvPr>
          <p:cNvSpPr txBox="1"/>
          <p:nvPr/>
        </p:nvSpPr>
        <p:spPr>
          <a:xfrm>
            <a:off x="2627194" y="5988734"/>
            <a:ext cx="9196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Field theory: [Kapustin, </a:t>
            </a:r>
            <a:r>
              <a:rPr lang="en-US" dirty="0" err="1"/>
              <a:t>Thorngren</a:t>
            </a:r>
            <a:r>
              <a:rPr lang="en-US" dirty="0"/>
              <a:t>], [Cordova, </a:t>
            </a:r>
            <a:r>
              <a:rPr lang="en-US" dirty="0" err="1"/>
              <a:t>Dumitrescu</a:t>
            </a:r>
            <a:r>
              <a:rPr lang="en-US" dirty="0"/>
              <a:t>, </a:t>
            </a:r>
            <a:r>
              <a:rPr lang="en-US" dirty="0" err="1"/>
              <a:t>Intriligator</a:t>
            </a:r>
            <a:r>
              <a:rPr lang="en-US" dirty="0"/>
              <a:t>], [</a:t>
            </a:r>
            <a:r>
              <a:rPr lang="en-US" dirty="0" err="1"/>
              <a:t>Benini</a:t>
            </a:r>
            <a:r>
              <a:rPr lang="en-US" dirty="0"/>
              <a:t>, Cordova, PH]</a:t>
            </a:r>
          </a:p>
        </p:txBody>
      </p:sp>
    </p:spTree>
    <p:extLst>
      <p:ext uri="{BB962C8B-B14F-4D97-AF65-F5344CB8AC3E}">
        <p14:creationId xmlns:p14="http://schemas.microsoft.com/office/powerpoint/2010/main" val="3594392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7CE29B5-FFEE-B26F-99C1-5F40F2B9C00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Toric Code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7CE29B5-FFEE-B26F-99C1-5F40F2B9C0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1E44AD-7CD2-A13C-BEB6-CB98D36DEE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Consider cubic 3d lattice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∏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∏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Low energy: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topological gauge theory</a:t>
                </a:r>
              </a:p>
              <a:p>
                <a:r>
                  <a:rPr lang="en-US" dirty="0"/>
                  <a:t>Periodic boundary conditions: space is 3-torus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dirty="0"/>
                  <a:t>, </a:t>
                </a:r>
              </a:p>
              <a:p>
                <a:pPr marL="0" indent="0">
                  <a:buNone/>
                </a:pPr>
                <a:r>
                  <a:rPr lang="en-US" dirty="0"/>
                  <a:t>Ground states parametrized by 3 logical qubits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=0,1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Same as dimension of Hilbert space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topological gauge theory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Z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1E44AD-7CD2-A13C-BEB6-CB98D36DEE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1487956-3364-5600-AA1B-6B5795F3206A}"/>
              </a:ext>
            </a:extLst>
          </p:cNvPr>
          <p:cNvCxnSpPr/>
          <p:nvPr/>
        </p:nvCxnSpPr>
        <p:spPr>
          <a:xfrm>
            <a:off x="7638197" y="1605887"/>
            <a:ext cx="131473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5764EA0-D8B6-8112-31F2-98D8231C0FCC}"/>
              </a:ext>
            </a:extLst>
          </p:cNvPr>
          <p:cNvCxnSpPr/>
          <p:nvPr/>
        </p:nvCxnSpPr>
        <p:spPr>
          <a:xfrm>
            <a:off x="8284192" y="1096372"/>
            <a:ext cx="0" cy="107817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9943AD6-382A-90B0-C7C5-41B28F04F73A}"/>
              </a:ext>
            </a:extLst>
          </p:cNvPr>
          <p:cNvCxnSpPr/>
          <p:nvPr/>
        </p:nvCxnSpPr>
        <p:spPr>
          <a:xfrm flipH="1">
            <a:off x="7826991" y="1182806"/>
            <a:ext cx="937146" cy="84616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9FF0D432-FD93-27E1-F755-0CD58433E843}"/>
              </a:ext>
            </a:extLst>
          </p:cNvPr>
          <p:cNvSpPr/>
          <p:nvPr/>
        </p:nvSpPr>
        <p:spPr>
          <a:xfrm>
            <a:off x="9735403" y="1505803"/>
            <a:ext cx="659642" cy="6687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0966648A-7A95-10DC-306B-C9039F4C353E}"/>
              </a:ext>
            </a:extLst>
          </p:cNvPr>
          <p:cNvSpPr/>
          <p:nvPr/>
        </p:nvSpPr>
        <p:spPr>
          <a:xfrm>
            <a:off x="9273086" y="902990"/>
            <a:ext cx="1091821" cy="401970"/>
          </a:xfrm>
          <a:prstGeom prst="parallelogram">
            <a:avLst>
              <a:gd name="adj" fmla="val 9856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C0922621-17DA-B45B-45AF-9168F4093A75}"/>
              </a:ext>
            </a:extLst>
          </p:cNvPr>
          <p:cNvSpPr/>
          <p:nvPr/>
        </p:nvSpPr>
        <p:spPr>
          <a:xfrm rot="5400000" flipV="1">
            <a:off x="10400059" y="1403444"/>
            <a:ext cx="1117053" cy="404884"/>
          </a:xfrm>
          <a:prstGeom prst="parallelogram">
            <a:avLst>
              <a:gd name="adj" fmla="val 893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C11C6FC-225A-41AB-D5DB-5FBF1AC75B38}"/>
                  </a:ext>
                </a:extLst>
              </p:cNvPr>
              <p:cNvSpPr txBox="1"/>
              <p:nvPr/>
            </p:nvSpPr>
            <p:spPr>
              <a:xfrm>
                <a:off x="4862585" y="1247798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C11C6FC-225A-41AB-D5DB-5FBF1AC75B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2585" y="1247798"/>
                <a:ext cx="60960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2E7D7EB-59A8-DC99-FD30-68C4C7040E7C}"/>
                  </a:ext>
                </a:extLst>
              </p:cNvPr>
              <p:cNvSpPr txBox="1"/>
              <p:nvPr/>
            </p:nvSpPr>
            <p:spPr>
              <a:xfrm>
                <a:off x="9405867" y="919309"/>
                <a:ext cx="82625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2E7D7EB-59A8-DC99-FD30-68C4C7040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5867" y="919309"/>
                <a:ext cx="82625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94C5772-1440-AE88-D86A-2CF645DD5DE8}"/>
              </a:ext>
            </a:extLst>
          </p:cNvPr>
          <p:cNvSpPr txBox="1"/>
          <p:nvPr/>
        </p:nvSpPr>
        <p:spPr>
          <a:xfrm>
            <a:off x="4726675" y="1096372"/>
            <a:ext cx="1705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Kitaev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672947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2108</Words>
  <Application>Microsoft Office PowerPoint</Application>
  <PresentationFormat>Widescreen</PresentationFormat>
  <Paragraphs>222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Google Sans</vt:lpstr>
      <vt:lpstr>Arial</vt:lpstr>
      <vt:lpstr>Calibri</vt:lpstr>
      <vt:lpstr>Calibri Light</vt:lpstr>
      <vt:lpstr>Cambria Math</vt:lpstr>
      <vt:lpstr>Office Theme</vt:lpstr>
      <vt:lpstr>Higher Group Symmetry in Finite Gauge theory and Stabilizer Codes</vt:lpstr>
      <vt:lpstr>Stabilizer Codes and Lattice Hamiltonian</vt:lpstr>
      <vt:lpstr>Stabilizer Codes realized by Lattice Hamiltonian</vt:lpstr>
      <vt:lpstr>Lattice model and finite group gauge theory</vt:lpstr>
      <vt:lpstr>Motivation: Symmetry in Superconductivity</vt:lpstr>
      <vt:lpstr>Motivation: Higher-Dimensional TQFTs</vt:lpstr>
      <vt:lpstr>Questions and Summary</vt:lpstr>
      <vt:lpstr>Generalized Symmetries and Higher Group</vt:lpstr>
      <vt:lpstr>Z_2 Toric Code</vt:lpstr>
      <vt:lpstr>Symmetries</vt:lpstr>
      <vt:lpstr>More Symmetries: Decorated Defects</vt:lpstr>
      <vt:lpstr>Charge-flux Attachment</vt:lpstr>
      <vt:lpstr>Charge-flux attachment for decorated wall</vt:lpstr>
      <vt:lpstr>Higher-Group Symmetry as Control Z gate in Single Toric Code</vt:lpstr>
      <vt:lpstr>Background field method</vt:lpstr>
      <vt:lpstr>Symmetry in Z_2 Gauge Theory</vt:lpstr>
      <vt:lpstr>Higher group and symmetry generators</vt:lpstr>
      <vt:lpstr>Higher group and symmetry breaking interaction on lattice</vt:lpstr>
      <vt:lpstr>Higher group symmetry breaking in QCD</vt:lpstr>
      <vt:lpstr>General Gauge theory</vt:lpstr>
      <vt:lpstr>Charge-Flux Attachment and Higher Group</vt:lpstr>
      <vt:lpstr>Charge-flux attachment Produces Non-Invertible Symmetry</vt:lpstr>
      <vt:lpstr>Charge-flux attachment Produces Non-Invertible Symmetry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Higher Group Symmetry and Stabilizer code</dc:title>
  <dc:creator>Po-Shen Hsin</dc:creator>
  <cp:lastModifiedBy>Po-Shen Hsin</cp:lastModifiedBy>
  <cp:revision>1</cp:revision>
  <dcterms:created xsi:type="dcterms:W3CDTF">2023-05-01T06:10:03Z</dcterms:created>
  <dcterms:modified xsi:type="dcterms:W3CDTF">2023-05-22T06:07:51Z</dcterms:modified>
</cp:coreProperties>
</file>